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8" r:id="rId11"/>
    <p:sldId id="267" r:id="rId12"/>
    <p:sldId id="266" r:id="rId13"/>
    <p:sldId id="269" r:id="rId14"/>
    <p:sldId id="270" r:id="rId15"/>
    <p:sldId id="271" r:id="rId16"/>
    <p:sldId id="26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F853E-6348-4B58-AC65-8B9AC2EB4976}" v="73" dt="2017-11-01T01:42:26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87BD7-146A-493D-A317-8FECC4475F98}" type="doc">
      <dgm:prSet loTypeId="urn:microsoft.com/office/officeart/2005/8/layout/vList2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5340D795-30CE-4F73-9519-43FEC0F67700}">
      <dgm:prSet phldrT="[Текст]"/>
      <dgm:spPr/>
      <dgm:t>
        <a:bodyPr/>
        <a:lstStyle/>
        <a:p>
          <a:r>
            <a:rPr lang="ru-RU" b="1" dirty="0"/>
            <a:t>1. Заслушать итоги тематической проверки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«Работа по ознакомлению детей с трудом взрослых» </a:t>
          </a:r>
          <a:endParaRPr lang="ru-RU" sz="3000" b="1" dirty="0">
            <a:latin typeface="Century Gothic"/>
          </a:endParaRPr>
        </a:p>
      </dgm:t>
    </dgm:pt>
    <dgm:pt modelId="{A704940A-204B-44FD-ADCC-86A7912878D6}" type="parTrans" cxnId="{AEDF296C-2968-46AA-96B8-55EC81AFFF2C}">
      <dgm:prSet/>
      <dgm:spPr/>
      <dgm:t>
        <a:bodyPr/>
        <a:lstStyle/>
        <a:p>
          <a:endParaRPr lang="ru-RU"/>
        </a:p>
      </dgm:t>
    </dgm:pt>
    <dgm:pt modelId="{5DBE09D5-7EFD-4A74-82DB-7A3E6FC9E674}" type="sibTrans" cxnId="{AEDF296C-2968-46AA-96B8-55EC81AFFF2C}">
      <dgm:prSet/>
      <dgm:spPr/>
      <dgm:t>
        <a:bodyPr/>
        <a:lstStyle/>
        <a:p>
          <a:endParaRPr lang="ru-RU"/>
        </a:p>
      </dgm:t>
    </dgm:pt>
    <dgm:pt modelId="{55814D6E-70EE-4CBF-B0D9-EA29DC34D8C8}">
      <dgm:prSet phldrT="[Текст]"/>
      <dgm:spPr/>
      <dgm:t>
        <a:bodyPr/>
        <a:lstStyle/>
        <a:p>
          <a:r>
            <a:rPr lang="ru-RU" b="1" dirty="0"/>
            <a:t>2. Обсудить затруднения при организации трудовой деятельности дошкольников и предложить пути решения </a:t>
          </a:r>
        </a:p>
      </dgm:t>
    </dgm:pt>
    <dgm:pt modelId="{4F3EE4C4-CCEF-4B3C-AA3D-1606EA84B0C7}" type="parTrans" cxnId="{7E83DA13-09BE-4AA1-A599-66843896FC40}">
      <dgm:prSet/>
      <dgm:spPr/>
      <dgm:t>
        <a:bodyPr/>
        <a:lstStyle/>
        <a:p>
          <a:endParaRPr lang="ru-RU"/>
        </a:p>
      </dgm:t>
    </dgm:pt>
    <dgm:pt modelId="{F2E77E77-8510-4323-8C28-2787D7E10F6D}" type="sibTrans" cxnId="{7E83DA13-09BE-4AA1-A599-66843896FC40}">
      <dgm:prSet/>
      <dgm:spPr/>
      <dgm:t>
        <a:bodyPr/>
        <a:lstStyle/>
        <a:p>
          <a:endParaRPr lang="ru-RU"/>
        </a:p>
      </dgm:t>
    </dgm:pt>
    <dgm:pt modelId="{F8093B10-FC91-4542-A057-58B2FCAAD089}">
      <dgm:prSet phldrT="[Текст]"/>
      <dgm:spPr/>
      <dgm:t>
        <a:bodyPr/>
        <a:lstStyle/>
        <a:p>
          <a:r>
            <a:rPr lang="ru-RU" b="1" dirty="0"/>
            <a:t>3. Разработать систему работы по формированию у детей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трудовых навыков (составить планы работы для разных возрастных групп) </a:t>
          </a:r>
        </a:p>
      </dgm:t>
    </dgm:pt>
    <dgm:pt modelId="{7E087241-4FD0-43E1-BFBE-F3929B8F75DD}" type="parTrans" cxnId="{A2E08CC9-3F8D-458C-A67B-774C10602ECB}">
      <dgm:prSet/>
      <dgm:spPr/>
      <dgm:t>
        <a:bodyPr/>
        <a:lstStyle/>
        <a:p>
          <a:endParaRPr lang="ru-RU"/>
        </a:p>
      </dgm:t>
    </dgm:pt>
    <dgm:pt modelId="{717AB6EA-1CF1-477B-BA5E-3835C68306D0}" type="sibTrans" cxnId="{A2E08CC9-3F8D-458C-A67B-774C10602ECB}">
      <dgm:prSet/>
      <dgm:spPr/>
      <dgm:t>
        <a:bodyPr/>
        <a:lstStyle/>
        <a:p>
          <a:endParaRPr lang="ru-RU"/>
        </a:p>
      </dgm:t>
    </dgm:pt>
    <dgm:pt modelId="{AC2C5E09-3292-49EF-AB31-3CAE99B4956D}">
      <dgm:prSet phldrT="[Текст]"/>
      <dgm:spPr/>
      <dgm:t>
        <a:bodyPr/>
        <a:lstStyle/>
        <a:p>
          <a:r>
            <a:rPr lang="ru-RU" b="1" dirty="0"/>
            <a:t>4. Заслушать и обсудить опыт работы по ознакомлению детей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с профессиями родителей в старшей группе </a:t>
          </a:r>
        </a:p>
      </dgm:t>
    </dgm:pt>
    <dgm:pt modelId="{85C0FF1A-578F-4457-9090-42B2504D2B27}" type="parTrans" cxnId="{00EF5EC3-CE40-47D7-9EE1-7728CF0F746C}">
      <dgm:prSet/>
      <dgm:spPr/>
      <dgm:t>
        <a:bodyPr/>
        <a:lstStyle/>
        <a:p>
          <a:endParaRPr lang="ru-RU"/>
        </a:p>
      </dgm:t>
    </dgm:pt>
    <dgm:pt modelId="{A2F6ACF5-BDA1-40E4-A873-FBFD64BA72C6}" type="sibTrans" cxnId="{00EF5EC3-CE40-47D7-9EE1-7728CF0F746C}">
      <dgm:prSet/>
      <dgm:spPr/>
      <dgm:t>
        <a:bodyPr/>
        <a:lstStyle/>
        <a:p>
          <a:endParaRPr lang="ru-RU"/>
        </a:p>
      </dgm:t>
    </dgm:pt>
    <dgm:pt modelId="{CE27F58F-335F-4EE4-8E24-7D3AF900D946}">
      <dgm:prSet phldrT="[Текст]"/>
      <dgm:spPr/>
      <dgm:t>
        <a:bodyPr/>
        <a:lstStyle/>
        <a:p>
          <a:r>
            <a:rPr lang="ru-RU" b="1" dirty="0"/>
            <a:t>5. Проанализировать, как дети отражают в рисунках свои знания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о труде взрослых </a:t>
          </a:r>
        </a:p>
      </dgm:t>
    </dgm:pt>
    <dgm:pt modelId="{1F01464C-24A2-4B0B-A21E-3E621DBB97DB}" type="parTrans" cxnId="{8D5444BC-3D47-4C7D-B4BE-53A459F0314A}">
      <dgm:prSet/>
      <dgm:spPr/>
      <dgm:t>
        <a:bodyPr/>
        <a:lstStyle/>
        <a:p>
          <a:endParaRPr lang="ru-RU"/>
        </a:p>
      </dgm:t>
    </dgm:pt>
    <dgm:pt modelId="{74F94F30-F84F-4092-9333-4A502502ED38}" type="sibTrans" cxnId="{8D5444BC-3D47-4C7D-B4BE-53A459F0314A}">
      <dgm:prSet/>
      <dgm:spPr/>
      <dgm:t>
        <a:bodyPr/>
        <a:lstStyle/>
        <a:p>
          <a:endParaRPr lang="ru-RU"/>
        </a:p>
      </dgm:t>
    </dgm:pt>
    <dgm:pt modelId="{02D1F6B5-B933-42CD-8946-B21987A5C895}">
      <dgm:prSet phldrT="[Текст]"/>
      <dgm:spPr/>
      <dgm:t>
        <a:bodyPr/>
        <a:lstStyle/>
        <a:p>
          <a:r>
            <a:rPr lang="ru-RU" b="1" dirty="0"/>
            <a:t>6. Организовать импровизированную выставку-ярмарку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дидактических игр и пособий</a:t>
          </a:r>
        </a:p>
      </dgm:t>
    </dgm:pt>
    <dgm:pt modelId="{28FC8C89-A4A9-4A9A-8ABD-9D2814635897}" type="parTrans" cxnId="{9C62893B-36A0-444B-9542-9780423DE0BA}">
      <dgm:prSet/>
      <dgm:spPr/>
      <dgm:t>
        <a:bodyPr/>
        <a:lstStyle/>
        <a:p>
          <a:endParaRPr lang="ru-RU"/>
        </a:p>
      </dgm:t>
    </dgm:pt>
    <dgm:pt modelId="{70DB1EDF-2E4A-416E-A9BA-9FDE0DFE4FD3}" type="sibTrans" cxnId="{9C62893B-36A0-444B-9542-9780423DE0BA}">
      <dgm:prSet/>
      <dgm:spPr/>
      <dgm:t>
        <a:bodyPr/>
        <a:lstStyle/>
        <a:p>
          <a:endParaRPr lang="ru-RU"/>
        </a:p>
      </dgm:t>
    </dgm:pt>
    <dgm:pt modelId="{48EBBAF7-163D-443C-8A35-76DFB9750648}">
      <dgm:prSet phldrT="[Текст]"/>
      <dgm:spPr/>
      <dgm:t>
        <a:bodyPr/>
        <a:lstStyle/>
        <a:p>
          <a:r>
            <a:rPr lang="ru-RU" b="1" dirty="0"/>
            <a:t>7. Принять и утвердить проект решения педагогического совета</a:t>
          </a:r>
        </a:p>
      </dgm:t>
    </dgm:pt>
    <dgm:pt modelId="{32951A6C-EF0B-4925-B70B-7727B42CEE2C}" type="parTrans" cxnId="{A37753F0-00A1-439A-907D-E9482FDC9B21}">
      <dgm:prSet/>
      <dgm:spPr/>
      <dgm:t>
        <a:bodyPr/>
        <a:lstStyle/>
        <a:p>
          <a:endParaRPr lang="ru-RU"/>
        </a:p>
      </dgm:t>
    </dgm:pt>
    <dgm:pt modelId="{B83AD630-6003-4959-8AD8-A1D47378B738}" type="sibTrans" cxnId="{A37753F0-00A1-439A-907D-E9482FDC9B21}">
      <dgm:prSet/>
      <dgm:spPr/>
      <dgm:t>
        <a:bodyPr/>
        <a:lstStyle/>
        <a:p>
          <a:endParaRPr lang="ru-RU"/>
        </a:p>
      </dgm:t>
    </dgm:pt>
    <dgm:pt modelId="{5C060819-BC5A-4A07-86DD-1BD92C61AFCD}" type="pres">
      <dgm:prSet presAssocID="{00B87BD7-146A-493D-A317-8FECC4475F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2C2EF7-C6AE-40C4-B787-B916F7EC94A3}" type="pres">
      <dgm:prSet presAssocID="{5340D795-30CE-4F73-9519-43FEC0F6770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41D1C-92EC-4B95-ADC7-A101C3189C27}" type="pres">
      <dgm:prSet presAssocID="{5DBE09D5-7EFD-4A74-82DB-7A3E6FC9E674}" presName="spacer" presStyleCnt="0"/>
      <dgm:spPr/>
    </dgm:pt>
    <dgm:pt modelId="{D420B172-1214-428E-B7DA-5FF7DF894E50}" type="pres">
      <dgm:prSet presAssocID="{55814D6E-70EE-4CBF-B0D9-EA29DC34D8C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0D5DF-F3DF-491D-AD23-669B368CD7E5}" type="pres">
      <dgm:prSet presAssocID="{F2E77E77-8510-4323-8C28-2787D7E10F6D}" presName="spacer" presStyleCnt="0"/>
      <dgm:spPr/>
    </dgm:pt>
    <dgm:pt modelId="{705382A5-2877-4F84-8F3F-37E098983259}" type="pres">
      <dgm:prSet presAssocID="{F8093B10-FC91-4542-A057-58B2FCAAD08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94D20-FAC9-44FF-9097-71044649221D}" type="pres">
      <dgm:prSet presAssocID="{717AB6EA-1CF1-477B-BA5E-3835C68306D0}" presName="spacer" presStyleCnt="0"/>
      <dgm:spPr/>
    </dgm:pt>
    <dgm:pt modelId="{A3CCAB8F-73B2-477A-84DF-43F3E92359CB}" type="pres">
      <dgm:prSet presAssocID="{AC2C5E09-3292-49EF-AB31-3CAE99B4956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222E6-10E0-4A37-A54B-4F9E5DD25D15}" type="pres">
      <dgm:prSet presAssocID="{A2F6ACF5-BDA1-40E4-A873-FBFD64BA72C6}" presName="spacer" presStyleCnt="0"/>
      <dgm:spPr/>
    </dgm:pt>
    <dgm:pt modelId="{919DD2B0-52BE-4BC9-A991-C510B1C61F21}" type="pres">
      <dgm:prSet presAssocID="{CE27F58F-335F-4EE4-8E24-7D3AF900D94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A8C29-ACBE-4063-AFF4-613CE89ABBFE}" type="pres">
      <dgm:prSet presAssocID="{74F94F30-F84F-4092-9333-4A502502ED38}" presName="spacer" presStyleCnt="0"/>
      <dgm:spPr/>
    </dgm:pt>
    <dgm:pt modelId="{F818F96D-6C6A-4F23-9847-015B9B86DF9F}" type="pres">
      <dgm:prSet presAssocID="{02D1F6B5-B933-42CD-8946-B21987A5C895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D4B97-6A2F-44E9-AA0F-4C10950FC641}" type="pres">
      <dgm:prSet presAssocID="{70DB1EDF-2E4A-416E-A9BA-9FDE0DFE4FD3}" presName="spacer" presStyleCnt="0"/>
      <dgm:spPr/>
    </dgm:pt>
    <dgm:pt modelId="{23334EC0-86B8-492B-90C5-0871F693A537}" type="pres">
      <dgm:prSet presAssocID="{48EBBAF7-163D-443C-8A35-76DFB975064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83DA13-09BE-4AA1-A599-66843896FC40}" srcId="{00B87BD7-146A-493D-A317-8FECC4475F98}" destId="{55814D6E-70EE-4CBF-B0D9-EA29DC34D8C8}" srcOrd="1" destOrd="0" parTransId="{4F3EE4C4-CCEF-4B3C-AA3D-1606EA84B0C7}" sibTransId="{F2E77E77-8510-4323-8C28-2787D7E10F6D}"/>
    <dgm:cxn modelId="{88198EF4-5ADD-4A87-A66B-4E8CDF3FFF04}" type="presOf" srcId="{02D1F6B5-B933-42CD-8946-B21987A5C895}" destId="{F818F96D-6C6A-4F23-9847-015B9B86DF9F}" srcOrd="0" destOrd="0" presId="urn:microsoft.com/office/officeart/2005/8/layout/vList2"/>
    <dgm:cxn modelId="{9C62893B-36A0-444B-9542-9780423DE0BA}" srcId="{00B87BD7-146A-493D-A317-8FECC4475F98}" destId="{02D1F6B5-B933-42CD-8946-B21987A5C895}" srcOrd="5" destOrd="0" parTransId="{28FC8C89-A4A9-4A9A-8ABD-9D2814635897}" sibTransId="{70DB1EDF-2E4A-416E-A9BA-9FDE0DFE4FD3}"/>
    <dgm:cxn modelId="{D0774C62-A098-453B-9F23-4B74DFED755A}" type="presOf" srcId="{00B87BD7-146A-493D-A317-8FECC4475F98}" destId="{5C060819-BC5A-4A07-86DD-1BD92C61AFCD}" srcOrd="0" destOrd="0" presId="urn:microsoft.com/office/officeart/2005/8/layout/vList2"/>
    <dgm:cxn modelId="{AE308132-23E5-468B-B25E-E12F6B27FD69}" type="presOf" srcId="{CE27F58F-335F-4EE4-8E24-7D3AF900D946}" destId="{919DD2B0-52BE-4BC9-A991-C510B1C61F21}" srcOrd="0" destOrd="0" presId="urn:microsoft.com/office/officeart/2005/8/layout/vList2"/>
    <dgm:cxn modelId="{7C2C1233-2FF4-4F17-AC2A-3E29E7496835}" type="presOf" srcId="{AC2C5E09-3292-49EF-AB31-3CAE99B4956D}" destId="{A3CCAB8F-73B2-477A-84DF-43F3E92359CB}" srcOrd="0" destOrd="0" presId="urn:microsoft.com/office/officeart/2005/8/layout/vList2"/>
    <dgm:cxn modelId="{00EF5EC3-CE40-47D7-9EE1-7728CF0F746C}" srcId="{00B87BD7-146A-493D-A317-8FECC4475F98}" destId="{AC2C5E09-3292-49EF-AB31-3CAE99B4956D}" srcOrd="3" destOrd="0" parTransId="{85C0FF1A-578F-4457-9090-42B2504D2B27}" sibTransId="{A2F6ACF5-BDA1-40E4-A873-FBFD64BA72C6}"/>
    <dgm:cxn modelId="{123ADCF3-B502-46CA-B9F1-FCBC65CDFBD2}" type="presOf" srcId="{48EBBAF7-163D-443C-8A35-76DFB9750648}" destId="{23334EC0-86B8-492B-90C5-0871F693A537}" srcOrd="0" destOrd="0" presId="urn:microsoft.com/office/officeart/2005/8/layout/vList2"/>
    <dgm:cxn modelId="{A37753F0-00A1-439A-907D-E9482FDC9B21}" srcId="{00B87BD7-146A-493D-A317-8FECC4475F98}" destId="{48EBBAF7-163D-443C-8A35-76DFB9750648}" srcOrd="6" destOrd="0" parTransId="{32951A6C-EF0B-4925-B70B-7727B42CEE2C}" sibTransId="{B83AD630-6003-4959-8AD8-A1D47378B738}"/>
    <dgm:cxn modelId="{D277B909-7BBC-4447-B6E4-B7FD85251E5B}" type="presOf" srcId="{5340D795-30CE-4F73-9519-43FEC0F67700}" destId="{372C2EF7-C6AE-40C4-B787-B916F7EC94A3}" srcOrd="0" destOrd="0" presId="urn:microsoft.com/office/officeart/2005/8/layout/vList2"/>
    <dgm:cxn modelId="{47845B50-9FD7-483D-9644-AFD1794D6E03}" type="presOf" srcId="{F8093B10-FC91-4542-A057-58B2FCAAD089}" destId="{705382A5-2877-4F84-8F3F-37E098983259}" srcOrd="0" destOrd="0" presId="urn:microsoft.com/office/officeart/2005/8/layout/vList2"/>
    <dgm:cxn modelId="{586F4123-7D30-4B88-BBC1-D986495CD4B1}" type="presOf" srcId="{55814D6E-70EE-4CBF-B0D9-EA29DC34D8C8}" destId="{D420B172-1214-428E-B7DA-5FF7DF894E50}" srcOrd="0" destOrd="0" presId="urn:microsoft.com/office/officeart/2005/8/layout/vList2"/>
    <dgm:cxn modelId="{8D5444BC-3D47-4C7D-B4BE-53A459F0314A}" srcId="{00B87BD7-146A-493D-A317-8FECC4475F98}" destId="{CE27F58F-335F-4EE4-8E24-7D3AF900D946}" srcOrd="4" destOrd="0" parTransId="{1F01464C-24A2-4B0B-A21E-3E621DBB97DB}" sibTransId="{74F94F30-F84F-4092-9333-4A502502ED38}"/>
    <dgm:cxn modelId="{A2E08CC9-3F8D-458C-A67B-774C10602ECB}" srcId="{00B87BD7-146A-493D-A317-8FECC4475F98}" destId="{F8093B10-FC91-4542-A057-58B2FCAAD089}" srcOrd="2" destOrd="0" parTransId="{7E087241-4FD0-43E1-BFBE-F3929B8F75DD}" sibTransId="{717AB6EA-1CF1-477B-BA5E-3835C68306D0}"/>
    <dgm:cxn modelId="{AEDF296C-2968-46AA-96B8-55EC81AFFF2C}" srcId="{00B87BD7-146A-493D-A317-8FECC4475F98}" destId="{5340D795-30CE-4F73-9519-43FEC0F67700}" srcOrd="0" destOrd="0" parTransId="{A704940A-204B-44FD-ADCC-86A7912878D6}" sibTransId="{5DBE09D5-7EFD-4A74-82DB-7A3E6FC9E674}"/>
    <dgm:cxn modelId="{B282BC1D-7232-4E8B-B91C-679B0A0BF246}" type="presParOf" srcId="{5C060819-BC5A-4A07-86DD-1BD92C61AFCD}" destId="{372C2EF7-C6AE-40C4-B787-B916F7EC94A3}" srcOrd="0" destOrd="0" presId="urn:microsoft.com/office/officeart/2005/8/layout/vList2"/>
    <dgm:cxn modelId="{A70C60A0-898D-4809-A001-1C56F4074FDB}" type="presParOf" srcId="{5C060819-BC5A-4A07-86DD-1BD92C61AFCD}" destId="{A6441D1C-92EC-4B95-ADC7-A101C3189C27}" srcOrd="1" destOrd="0" presId="urn:microsoft.com/office/officeart/2005/8/layout/vList2"/>
    <dgm:cxn modelId="{454DC8F6-7670-472E-94EF-87A0D4796A08}" type="presParOf" srcId="{5C060819-BC5A-4A07-86DD-1BD92C61AFCD}" destId="{D420B172-1214-428E-B7DA-5FF7DF894E50}" srcOrd="2" destOrd="0" presId="urn:microsoft.com/office/officeart/2005/8/layout/vList2"/>
    <dgm:cxn modelId="{BA165386-F634-4D43-B66D-AFD9CBBA005C}" type="presParOf" srcId="{5C060819-BC5A-4A07-86DD-1BD92C61AFCD}" destId="{7160D5DF-F3DF-491D-AD23-669B368CD7E5}" srcOrd="3" destOrd="0" presId="urn:microsoft.com/office/officeart/2005/8/layout/vList2"/>
    <dgm:cxn modelId="{CF4BCAA5-A2C9-4AC9-B44E-B47FDAB5E7C4}" type="presParOf" srcId="{5C060819-BC5A-4A07-86DD-1BD92C61AFCD}" destId="{705382A5-2877-4F84-8F3F-37E098983259}" srcOrd="4" destOrd="0" presId="urn:microsoft.com/office/officeart/2005/8/layout/vList2"/>
    <dgm:cxn modelId="{A60B680B-729D-4FAE-A621-E5B0A625DAB0}" type="presParOf" srcId="{5C060819-BC5A-4A07-86DD-1BD92C61AFCD}" destId="{F6C94D20-FAC9-44FF-9097-71044649221D}" srcOrd="5" destOrd="0" presId="urn:microsoft.com/office/officeart/2005/8/layout/vList2"/>
    <dgm:cxn modelId="{5B673377-CF04-4CED-8D3B-0865B415992E}" type="presParOf" srcId="{5C060819-BC5A-4A07-86DD-1BD92C61AFCD}" destId="{A3CCAB8F-73B2-477A-84DF-43F3E92359CB}" srcOrd="6" destOrd="0" presId="urn:microsoft.com/office/officeart/2005/8/layout/vList2"/>
    <dgm:cxn modelId="{0EE186D1-6653-4E15-8F9B-46A2511B1F39}" type="presParOf" srcId="{5C060819-BC5A-4A07-86DD-1BD92C61AFCD}" destId="{45D222E6-10E0-4A37-A54B-4F9E5DD25D15}" srcOrd="7" destOrd="0" presId="urn:microsoft.com/office/officeart/2005/8/layout/vList2"/>
    <dgm:cxn modelId="{A8396802-3A2B-474D-9F41-EEA2FE09D2D7}" type="presParOf" srcId="{5C060819-BC5A-4A07-86DD-1BD92C61AFCD}" destId="{919DD2B0-52BE-4BC9-A991-C510B1C61F21}" srcOrd="8" destOrd="0" presId="urn:microsoft.com/office/officeart/2005/8/layout/vList2"/>
    <dgm:cxn modelId="{39930327-3A45-4DB2-BAA9-DB09AE50237E}" type="presParOf" srcId="{5C060819-BC5A-4A07-86DD-1BD92C61AFCD}" destId="{3B1A8C29-ACBE-4063-AFF4-613CE89ABBFE}" srcOrd="9" destOrd="0" presId="urn:microsoft.com/office/officeart/2005/8/layout/vList2"/>
    <dgm:cxn modelId="{236E2C1D-CC7B-4170-9B66-825A558D645E}" type="presParOf" srcId="{5C060819-BC5A-4A07-86DD-1BD92C61AFCD}" destId="{F818F96D-6C6A-4F23-9847-015B9B86DF9F}" srcOrd="10" destOrd="0" presId="urn:microsoft.com/office/officeart/2005/8/layout/vList2"/>
    <dgm:cxn modelId="{BE6968A0-EB55-4975-A337-B5DBD7D9F33C}" type="presParOf" srcId="{5C060819-BC5A-4A07-86DD-1BD92C61AFCD}" destId="{5B1D4B97-6A2F-44E9-AA0F-4C10950FC641}" srcOrd="11" destOrd="0" presId="urn:microsoft.com/office/officeart/2005/8/layout/vList2"/>
    <dgm:cxn modelId="{918299B4-8F24-4EE7-8AE6-7DB1E4B2A019}" type="presParOf" srcId="{5C060819-BC5A-4A07-86DD-1BD92C61AFCD}" destId="{23334EC0-86B8-492B-90C5-0871F693A53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AE6761-3094-42D3-85B5-91EBD8EB9782}" type="doc">
      <dgm:prSet loTypeId="urn:microsoft.com/office/officeart/2005/8/layout/chevron2" loCatId="process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907F9F7-B0FF-4405-9856-DCC07CD21678}">
      <dgm:prSet phldrT="[Текст]"/>
      <dgm:spPr/>
      <dgm:t>
        <a:bodyPr/>
        <a:lstStyle/>
        <a:p>
          <a:r>
            <a:rPr lang="ru-RU" sz="3600" b="1" dirty="0"/>
            <a:t>1.</a:t>
          </a:r>
          <a:endParaRPr lang="ru-RU" sz="3600" b="1" dirty="0">
            <a:latin typeface="Century Gothic"/>
          </a:endParaRPr>
        </a:p>
      </dgm:t>
    </dgm:pt>
    <dgm:pt modelId="{5097C9DF-A9C2-4641-AF74-7583361A416E}" type="parTrans" cxnId="{1B005932-6F3F-40DA-8968-C8C1A5A5B37F}">
      <dgm:prSet/>
      <dgm:spPr/>
      <dgm:t>
        <a:bodyPr/>
        <a:lstStyle/>
        <a:p>
          <a:endParaRPr lang="ru-RU"/>
        </a:p>
      </dgm:t>
    </dgm:pt>
    <dgm:pt modelId="{1E4F791D-4F18-4EBA-9DEF-364B1B1F666A}" type="sibTrans" cxnId="{1B005932-6F3F-40DA-8968-C8C1A5A5B37F}">
      <dgm:prSet/>
      <dgm:spPr/>
      <dgm:t>
        <a:bodyPr/>
        <a:lstStyle/>
        <a:p>
          <a:endParaRPr lang="ru-RU"/>
        </a:p>
      </dgm:t>
    </dgm:pt>
    <dgm:pt modelId="{91815E31-3FF1-409D-8ED2-6539CBF57747}">
      <dgm:prSet phldrT="[Текст]"/>
      <dgm:spPr/>
      <dgm:t>
        <a:bodyPr/>
        <a:lstStyle/>
        <a:p>
          <a:r>
            <a:rPr lang="ru-RU" sz="3600" b="1" dirty="0"/>
            <a:t>2.</a:t>
          </a:r>
        </a:p>
      </dgm:t>
    </dgm:pt>
    <dgm:pt modelId="{14AB50EF-6DF2-4018-9E6F-03DCA43D155D}" type="parTrans" cxnId="{6DA0174E-31EB-454B-9413-72B3EFF90232}">
      <dgm:prSet/>
      <dgm:spPr/>
      <dgm:t>
        <a:bodyPr/>
        <a:lstStyle/>
        <a:p>
          <a:endParaRPr lang="ru-RU"/>
        </a:p>
      </dgm:t>
    </dgm:pt>
    <dgm:pt modelId="{2A09B034-8E5A-40DE-9F7B-3995BDC32218}" type="sibTrans" cxnId="{6DA0174E-31EB-454B-9413-72B3EFF90232}">
      <dgm:prSet/>
      <dgm:spPr/>
      <dgm:t>
        <a:bodyPr/>
        <a:lstStyle/>
        <a:p>
          <a:endParaRPr lang="ru-RU"/>
        </a:p>
      </dgm:t>
    </dgm:pt>
    <dgm:pt modelId="{DF0AA9EF-D5B8-4B23-9F84-FFB993CDC374}">
      <dgm:prSet phldrT="[Текст]"/>
      <dgm:spPr/>
      <dgm:t>
        <a:bodyPr/>
        <a:lstStyle/>
        <a:p>
          <a:r>
            <a:rPr lang="ru-RU" sz="3600" b="1" dirty="0"/>
            <a:t>3.</a:t>
          </a:r>
        </a:p>
      </dgm:t>
    </dgm:pt>
    <dgm:pt modelId="{0BF36998-D7B5-4B90-A223-EA660E811CB2}" type="parTrans" cxnId="{1A61A438-4EF2-42AD-93DF-53F94766559D}">
      <dgm:prSet/>
      <dgm:spPr/>
      <dgm:t>
        <a:bodyPr/>
        <a:lstStyle/>
        <a:p>
          <a:endParaRPr lang="ru-RU"/>
        </a:p>
      </dgm:t>
    </dgm:pt>
    <dgm:pt modelId="{3FEA8FD5-5973-417E-92CA-08A868EE4D34}" type="sibTrans" cxnId="{1A61A438-4EF2-42AD-93DF-53F94766559D}">
      <dgm:prSet/>
      <dgm:spPr/>
      <dgm:t>
        <a:bodyPr/>
        <a:lstStyle/>
        <a:p>
          <a:endParaRPr lang="ru-RU"/>
        </a:p>
      </dgm:t>
    </dgm:pt>
    <dgm:pt modelId="{415B0E91-DBD8-45E5-A6F3-163164304F73}">
      <dgm:prSet phldrT="[Текст]"/>
      <dgm:spPr/>
      <dgm:t>
        <a:bodyPr/>
        <a:lstStyle/>
        <a:p>
          <a:r>
            <a:rPr lang="ru-RU" sz="3600" b="1" dirty="0"/>
            <a:t>4.</a:t>
          </a:r>
        </a:p>
      </dgm:t>
    </dgm:pt>
    <dgm:pt modelId="{B7540DC6-6D92-4E0D-8467-70E1CF2A5DE4}" type="parTrans" cxnId="{24C1119C-AF82-4459-9911-F09E2D3F2A5A}">
      <dgm:prSet/>
      <dgm:spPr/>
      <dgm:t>
        <a:bodyPr/>
        <a:lstStyle/>
        <a:p>
          <a:endParaRPr lang="ru-RU"/>
        </a:p>
      </dgm:t>
    </dgm:pt>
    <dgm:pt modelId="{00D726D1-1368-4738-B887-5DB8B9FFE313}" type="sibTrans" cxnId="{24C1119C-AF82-4459-9911-F09E2D3F2A5A}">
      <dgm:prSet/>
      <dgm:spPr/>
      <dgm:t>
        <a:bodyPr/>
        <a:lstStyle/>
        <a:p>
          <a:endParaRPr lang="ru-RU"/>
        </a:p>
      </dgm:t>
    </dgm:pt>
    <dgm:pt modelId="{4DBF67DD-6E9E-457E-AE0E-88547CC3B40F}">
      <dgm:prSet phldrT="[Текст]"/>
      <dgm:spPr/>
      <dgm:t>
        <a:bodyPr/>
        <a:lstStyle/>
        <a:p>
          <a:r>
            <a:rPr lang="ru-RU" sz="3600" b="1" dirty="0"/>
            <a:t>5.</a:t>
          </a:r>
        </a:p>
      </dgm:t>
    </dgm:pt>
    <dgm:pt modelId="{FF7B290B-E42F-409C-9867-E9480198DC8F}" type="parTrans" cxnId="{C096B830-73BA-4E27-BE4C-E4260FE9B8D7}">
      <dgm:prSet/>
      <dgm:spPr/>
      <dgm:t>
        <a:bodyPr/>
        <a:lstStyle/>
        <a:p>
          <a:endParaRPr lang="ru-RU"/>
        </a:p>
      </dgm:t>
    </dgm:pt>
    <dgm:pt modelId="{1EE886A3-05AB-4F62-B45B-B817B5FBF895}" type="sibTrans" cxnId="{C096B830-73BA-4E27-BE4C-E4260FE9B8D7}">
      <dgm:prSet/>
      <dgm:spPr/>
      <dgm:t>
        <a:bodyPr/>
        <a:lstStyle/>
        <a:p>
          <a:endParaRPr lang="ru-RU"/>
        </a:p>
      </dgm:t>
    </dgm:pt>
    <dgm:pt modelId="{10FDFBC6-D704-446F-9E21-B94DA927CCF8}">
      <dgm:prSet phldrT="[Текст]"/>
      <dgm:spPr/>
      <dgm:t>
        <a:bodyPr/>
        <a:lstStyle/>
        <a:p>
          <a:r>
            <a:rPr lang="ru-RU" sz="3600" b="1" dirty="0"/>
            <a:t>6. </a:t>
          </a:r>
        </a:p>
      </dgm:t>
    </dgm:pt>
    <dgm:pt modelId="{B03A1E58-C6F4-4FB1-8605-AC8AD0692705}" type="parTrans" cxnId="{31EF4595-5548-429F-B5E2-B746263F4798}">
      <dgm:prSet/>
      <dgm:spPr/>
      <dgm:t>
        <a:bodyPr/>
        <a:lstStyle/>
        <a:p>
          <a:endParaRPr lang="ru-RU"/>
        </a:p>
      </dgm:t>
    </dgm:pt>
    <dgm:pt modelId="{1187DC1B-EA77-4EF6-A494-2D4326D7860E}" type="sibTrans" cxnId="{31EF4595-5548-429F-B5E2-B746263F4798}">
      <dgm:prSet/>
      <dgm:spPr/>
      <dgm:t>
        <a:bodyPr/>
        <a:lstStyle/>
        <a:p>
          <a:endParaRPr lang="ru-RU"/>
        </a:p>
      </dgm:t>
    </dgm:pt>
    <dgm:pt modelId="{CF7AE3C0-F128-4353-B435-629B2BB2682A}">
      <dgm:prSet phldrT="[Текст]"/>
      <dgm:spPr/>
      <dgm:t>
        <a:bodyPr/>
        <a:lstStyle/>
        <a:p>
          <a:r>
            <a:rPr lang="ru-RU" sz="3600" b="1" dirty="0"/>
            <a:t>Модель развития трудовой деятельности дошкольников</a:t>
          </a:r>
        </a:p>
      </dgm:t>
    </dgm:pt>
    <dgm:pt modelId="{7C3B1D6D-23B0-46B1-98C3-FB8DD953A78D}" type="parTrans" cxnId="{1D6992DC-CD89-4D09-962F-C918DC752C4F}">
      <dgm:prSet/>
      <dgm:spPr/>
      <dgm:t>
        <a:bodyPr/>
        <a:lstStyle/>
        <a:p>
          <a:endParaRPr lang="ru-RU"/>
        </a:p>
      </dgm:t>
    </dgm:pt>
    <dgm:pt modelId="{4A4460A7-D888-40FF-923A-288278736D71}" type="sibTrans" cxnId="{1D6992DC-CD89-4D09-962F-C918DC752C4F}">
      <dgm:prSet/>
      <dgm:spPr/>
      <dgm:t>
        <a:bodyPr/>
        <a:lstStyle/>
        <a:p>
          <a:endParaRPr lang="ru-RU"/>
        </a:p>
      </dgm:t>
    </dgm:pt>
    <dgm:pt modelId="{D11164A9-F389-417B-B41F-F28078290D67}">
      <dgm:prSet phldrT="[Текст]"/>
      <dgm:spPr/>
      <dgm:t>
        <a:bodyPr/>
        <a:lstStyle/>
        <a:p>
          <a:r>
            <a:rPr lang="ru-RU" sz="3600" b="1" dirty="0"/>
            <a:t>Технологические карты к разделу ОП для каждой возрастной группе</a:t>
          </a:r>
        </a:p>
      </dgm:t>
    </dgm:pt>
    <dgm:pt modelId="{58E6EF45-C089-4ABA-A952-0A4B5D65D8A9}" type="parTrans" cxnId="{711A38C6-5D6F-467D-BB88-23ABE3FA965F}">
      <dgm:prSet/>
      <dgm:spPr/>
      <dgm:t>
        <a:bodyPr/>
        <a:lstStyle/>
        <a:p>
          <a:endParaRPr lang="ru-RU"/>
        </a:p>
      </dgm:t>
    </dgm:pt>
    <dgm:pt modelId="{12831186-9706-47E0-82B2-8CFB8864D77B}" type="sibTrans" cxnId="{711A38C6-5D6F-467D-BB88-23ABE3FA965F}">
      <dgm:prSet/>
      <dgm:spPr/>
      <dgm:t>
        <a:bodyPr/>
        <a:lstStyle/>
        <a:p>
          <a:endParaRPr lang="ru-RU"/>
        </a:p>
      </dgm:t>
    </dgm:pt>
    <dgm:pt modelId="{B0B55CD5-5DE7-4A13-A633-C383A4271E83}">
      <dgm:prSet phldrT="[Текст]"/>
      <dgm:spPr/>
      <dgm:t>
        <a:bodyPr/>
        <a:lstStyle/>
        <a:p>
          <a:r>
            <a:rPr lang="ru-RU" sz="3600" b="1" dirty="0"/>
            <a:t>Карты наполняемости РППС для каждой возрастной группы</a:t>
          </a:r>
        </a:p>
      </dgm:t>
    </dgm:pt>
    <dgm:pt modelId="{E4C89C6A-9D49-46E1-8137-A73D43134D73}" type="parTrans" cxnId="{49D79FF0-94B1-4AA5-89AA-3BDCCA849BC1}">
      <dgm:prSet/>
      <dgm:spPr/>
      <dgm:t>
        <a:bodyPr/>
        <a:lstStyle/>
        <a:p>
          <a:endParaRPr lang="ru-RU"/>
        </a:p>
      </dgm:t>
    </dgm:pt>
    <dgm:pt modelId="{F6A2152B-A798-4AE3-B4E3-EA0982FFA1F6}" type="sibTrans" cxnId="{49D79FF0-94B1-4AA5-89AA-3BDCCA849BC1}">
      <dgm:prSet/>
      <dgm:spPr/>
      <dgm:t>
        <a:bodyPr/>
        <a:lstStyle/>
        <a:p>
          <a:endParaRPr lang="ru-RU"/>
        </a:p>
      </dgm:t>
    </dgm:pt>
    <dgm:pt modelId="{152BC112-2580-4F3B-9007-0928D67EC7C1}">
      <dgm:prSet phldrT="[Текст]"/>
      <dgm:spPr/>
      <dgm:t>
        <a:bodyPr/>
        <a:lstStyle/>
        <a:p>
          <a:r>
            <a:rPr lang="ru-RU" sz="3600" b="1" dirty="0"/>
            <a:t>Перспективное планирование по трудовому воспитанию</a:t>
          </a:r>
        </a:p>
      </dgm:t>
    </dgm:pt>
    <dgm:pt modelId="{901AE6D7-D3ED-48F9-91D2-A7E66304665C}" type="parTrans" cxnId="{ADB091C5-20D3-4AD1-A0E2-46A8B5BAE4F8}">
      <dgm:prSet/>
      <dgm:spPr/>
      <dgm:t>
        <a:bodyPr/>
        <a:lstStyle/>
        <a:p>
          <a:endParaRPr lang="ru-RU"/>
        </a:p>
      </dgm:t>
    </dgm:pt>
    <dgm:pt modelId="{382D5B27-400E-4A46-AA5F-93F3140DB647}" type="sibTrans" cxnId="{ADB091C5-20D3-4AD1-A0E2-46A8B5BAE4F8}">
      <dgm:prSet/>
      <dgm:spPr/>
      <dgm:t>
        <a:bodyPr/>
        <a:lstStyle/>
        <a:p>
          <a:endParaRPr lang="ru-RU"/>
        </a:p>
      </dgm:t>
    </dgm:pt>
    <dgm:pt modelId="{E1113B0C-51C2-47C0-B0BE-07B71E2A8AC3}">
      <dgm:prSet phldrT="[Текст]"/>
      <dgm:spPr/>
      <dgm:t>
        <a:bodyPr/>
        <a:lstStyle/>
        <a:p>
          <a:r>
            <a:rPr lang="ru-RU" sz="3600" b="1" dirty="0"/>
            <a:t>Конспекты ООД, сценарии развлечений, родительских собраний</a:t>
          </a:r>
        </a:p>
      </dgm:t>
    </dgm:pt>
    <dgm:pt modelId="{4BA5E423-B321-45C4-9157-2889FACD6FE5}" type="parTrans" cxnId="{9FAD19FE-1F2D-4B51-927C-43EC502E6F39}">
      <dgm:prSet/>
      <dgm:spPr/>
      <dgm:t>
        <a:bodyPr/>
        <a:lstStyle/>
        <a:p>
          <a:endParaRPr lang="ru-RU"/>
        </a:p>
      </dgm:t>
    </dgm:pt>
    <dgm:pt modelId="{9B9213DA-94BA-448A-AAA7-E6DF4FF3EC17}" type="sibTrans" cxnId="{9FAD19FE-1F2D-4B51-927C-43EC502E6F39}">
      <dgm:prSet/>
      <dgm:spPr/>
      <dgm:t>
        <a:bodyPr/>
        <a:lstStyle/>
        <a:p>
          <a:endParaRPr lang="ru-RU"/>
        </a:p>
      </dgm:t>
    </dgm:pt>
    <dgm:pt modelId="{6E487138-05A9-489B-80B1-CB92DC21EF45}">
      <dgm:prSet phldrT="[Текст]"/>
      <dgm:spPr/>
      <dgm:t>
        <a:bodyPr/>
        <a:lstStyle/>
        <a:p>
          <a:r>
            <a:rPr lang="ru-RU" sz="3600" b="1" dirty="0"/>
            <a:t>Каталог пособий</a:t>
          </a:r>
        </a:p>
      </dgm:t>
    </dgm:pt>
    <dgm:pt modelId="{01CF344D-AD3E-4062-84DD-DFD3E37B5AB6}" type="parTrans" cxnId="{A250469D-68A4-4550-AB4D-F3121C79D818}">
      <dgm:prSet/>
      <dgm:spPr/>
      <dgm:t>
        <a:bodyPr/>
        <a:lstStyle/>
        <a:p>
          <a:endParaRPr lang="ru-RU"/>
        </a:p>
      </dgm:t>
    </dgm:pt>
    <dgm:pt modelId="{CAA15D11-1419-4A17-9CD2-840D9629E923}" type="sibTrans" cxnId="{A250469D-68A4-4550-AB4D-F3121C79D818}">
      <dgm:prSet/>
      <dgm:spPr/>
      <dgm:t>
        <a:bodyPr/>
        <a:lstStyle/>
        <a:p>
          <a:endParaRPr lang="ru-RU"/>
        </a:p>
      </dgm:t>
    </dgm:pt>
    <dgm:pt modelId="{4E563595-7644-410B-89E8-A05C67C2F938}" type="pres">
      <dgm:prSet presAssocID="{05AE6761-3094-42D3-85B5-91EBD8EB978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6FB28A-685B-4173-96A5-396F28869F4E}" type="pres">
      <dgm:prSet presAssocID="{7907F9F7-B0FF-4405-9856-DCC07CD21678}" presName="composite" presStyleCnt="0"/>
      <dgm:spPr/>
    </dgm:pt>
    <dgm:pt modelId="{22538662-F8F1-4B5D-B571-4B89FD067A2E}" type="pres">
      <dgm:prSet presAssocID="{7907F9F7-B0FF-4405-9856-DCC07CD21678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18051-0869-4629-B5BB-7FA20953FAE0}" type="pres">
      <dgm:prSet presAssocID="{7907F9F7-B0FF-4405-9856-DCC07CD21678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5D540-6034-47AB-B549-96B118374F4E}" type="pres">
      <dgm:prSet presAssocID="{1E4F791D-4F18-4EBA-9DEF-364B1B1F666A}" presName="sp" presStyleCnt="0"/>
      <dgm:spPr/>
    </dgm:pt>
    <dgm:pt modelId="{95675D3C-3E62-42B7-93BA-DB6700FAC176}" type="pres">
      <dgm:prSet presAssocID="{91815E31-3FF1-409D-8ED2-6539CBF57747}" presName="composite" presStyleCnt="0"/>
      <dgm:spPr/>
    </dgm:pt>
    <dgm:pt modelId="{FF69CC1F-B28D-452A-BD01-BC06CA8C6335}" type="pres">
      <dgm:prSet presAssocID="{91815E31-3FF1-409D-8ED2-6539CBF57747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93848-21A2-4294-8E10-226D72AF1DA1}" type="pres">
      <dgm:prSet presAssocID="{91815E31-3FF1-409D-8ED2-6539CBF57747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87014-6BDF-4738-91F1-3F4E4FA60257}" type="pres">
      <dgm:prSet presAssocID="{2A09B034-8E5A-40DE-9F7B-3995BDC32218}" presName="sp" presStyleCnt="0"/>
      <dgm:spPr/>
    </dgm:pt>
    <dgm:pt modelId="{4AAFD4CE-3E27-4C17-9175-321ACCCE55AD}" type="pres">
      <dgm:prSet presAssocID="{DF0AA9EF-D5B8-4B23-9F84-FFB993CDC374}" presName="composite" presStyleCnt="0"/>
      <dgm:spPr/>
    </dgm:pt>
    <dgm:pt modelId="{4DAAB41E-311D-4372-9F46-7E2C5DD4CC87}" type="pres">
      <dgm:prSet presAssocID="{DF0AA9EF-D5B8-4B23-9F84-FFB993CDC374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B5D0B-61AA-4FBD-99C5-FDFBA158BE11}" type="pres">
      <dgm:prSet presAssocID="{DF0AA9EF-D5B8-4B23-9F84-FFB993CDC374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58C50-9BA4-486A-AB91-E84D7BAAA116}" type="pres">
      <dgm:prSet presAssocID="{3FEA8FD5-5973-417E-92CA-08A868EE4D34}" presName="sp" presStyleCnt="0"/>
      <dgm:spPr/>
    </dgm:pt>
    <dgm:pt modelId="{675458AB-16B3-42BA-862D-C9F38C6F7B74}" type="pres">
      <dgm:prSet presAssocID="{415B0E91-DBD8-45E5-A6F3-163164304F73}" presName="composite" presStyleCnt="0"/>
      <dgm:spPr/>
    </dgm:pt>
    <dgm:pt modelId="{F2D7A1A9-801C-4EC1-B20D-E81AFA9C1E90}" type="pres">
      <dgm:prSet presAssocID="{415B0E91-DBD8-45E5-A6F3-163164304F73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A1211-D047-4E42-A2E9-02BAA717BE18}" type="pres">
      <dgm:prSet presAssocID="{415B0E91-DBD8-45E5-A6F3-163164304F73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FF852-DC1F-4A88-B033-466B478E5ABE}" type="pres">
      <dgm:prSet presAssocID="{00D726D1-1368-4738-B887-5DB8B9FFE313}" presName="sp" presStyleCnt="0"/>
      <dgm:spPr/>
    </dgm:pt>
    <dgm:pt modelId="{737841C2-2324-4A20-956D-E0DF10ACFABA}" type="pres">
      <dgm:prSet presAssocID="{4DBF67DD-6E9E-457E-AE0E-88547CC3B40F}" presName="composite" presStyleCnt="0"/>
      <dgm:spPr/>
    </dgm:pt>
    <dgm:pt modelId="{CDFDD54F-B140-43DD-8042-6A282EE0FBF2}" type="pres">
      <dgm:prSet presAssocID="{4DBF67DD-6E9E-457E-AE0E-88547CC3B40F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F3A82-BFBA-408F-8477-DB8E9079DB3C}" type="pres">
      <dgm:prSet presAssocID="{4DBF67DD-6E9E-457E-AE0E-88547CC3B40F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BFA2A-66BC-4BF2-8986-E475DDBAF08F}" type="pres">
      <dgm:prSet presAssocID="{1EE886A3-05AB-4F62-B45B-B817B5FBF895}" presName="sp" presStyleCnt="0"/>
      <dgm:spPr/>
    </dgm:pt>
    <dgm:pt modelId="{E84F4696-E8C4-4BC9-8F63-294A7D9F4F06}" type="pres">
      <dgm:prSet presAssocID="{10FDFBC6-D704-446F-9E21-B94DA927CCF8}" presName="composite" presStyleCnt="0"/>
      <dgm:spPr/>
    </dgm:pt>
    <dgm:pt modelId="{A1261C76-0CC2-4B3F-A81D-C1830F1996C2}" type="pres">
      <dgm:prSet presAssocID="{10FDFBC6-D704-446F-9E21-B94DA927CCF8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B581C-E0F0-4120-BA89-82AA55BB83A5}" type="pres">
      <dgm:prSet presAssocID="{10FDFBC6-D704-446F-9E21-B94DA927CCF8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EF4595-5548-429F-B5E2-B746263F4798}" srcId="{05AE6761-3094-42D3-85B5-91EBD8EB9782}" destId="{10FDFBC6-D704-446F-9E21-B94DA927CCF8}" srcOrd="5" destOrd="0" parTransId="{B03A1E58-C6F4-4FB1-8605-AC8AD0692705}" sibTransId="{1187DC1B-EA77-4EF6-A494-2D4326D7860E}"/>
    <dgm:cxn modelId="{24C1119C-AF82-4459-9911-F09E2D3F2A5A}" srcId="{05AE6761-3094-42D3-85B5-91EBD8EB9782}" destId="{415B0E91-DBD8-45E5-A6F3-163164304F73}" srcOrd="3" destOrd="0" parTransId="{B7540DC6-6D92-4E0D-8467-70E1CF2A5DE4}" sibTransId="{00D726D1-1368-4738-B887-5DB8B9FFE313}"/>
    <dgm:cxn modelId="{C465800D-C531-407D-839D-B957965C0E22}" type="presOf" srcId="{152BC112-2580-4F3B-9007-0928D67EC7C1}" destId="{5E9A1211-D047-4E42-A2E9-02BAA717BE18}" srcOrd="0" destOrd="0" presId="urn:microsoft.com/office/officeart/2005/8/layout/chevron2"/>
    <dgm:cxn modelId="{521D999F-E982-47DE-B837-5320FA05E3B6}" type="presOf" srcId="{7907F9F7-B0FF-4405-9856-DCC07CD21678}" destId="{22538662-F8F1-4B5D-B571-4B89FD067A2E}" srcOrd="0" destOrd="0" presId="urn:microsoft.com/office/officeart/2005/8/layout/chevron2"/>
    <dgm:cxn modelId="{711A38C6-5D6F-467D-BB88-23ABE3FA965F}" srcId="{91815E31-3FF1-409D-8ED2-6539CBF57747}" destId="{D11164A9-F389-417B-B41F-F28078290D67}" srcOrd="0" destOrd="0" parTransId="{58E6EF45-C089-4ABA-A952-0A4B5D65D8A9}" sibTransId="{12831186-9706-47E0-82B2-8CFB8864D77B}"/>
    <dgm:cxn modelId="{C096B830-73BA-4E27-BE4C-E4260FE9B8D7}" srcId="{05AE6761-3094-42D3-85B5-91EBD8EB9782}" destId="{4DBF67DD-6E9E-457E-AE0E-88547CC3B40F}" srcOrd="4" destOrd="0" parTransId="{FF7B290B-E42F-409C-9867-E9480198DC8F}" sibTransId="{1EE886A3-05AB-4F62-B45B-B817B5FBF895}"/>
    <dgm:cxn modelId="{6F1E4A26-4348-4799-A4A1-DDEEBAF3B679}" type="presOf" srcId="{E1113B0C-51C2-47C0-B0BE-07B71E2A8AC3}" destId="{33BF3A82-BFBA-408F-8477-DB8E9079DB3C}" srcOrd="0" destOrd="0" presId="urn:microsoft.com/office/officeart/2005/8/layout/chevron2"/>
    <dgm:cxn modelId="{A250469D-68A4-4550-AB4D-F3121C79D818}" srcId="{10FDFBC6-D704-446F-9E21-B94DA927CCF8}" destId="{6E487138-05A9-489B-80B1-CB92DC21EF45}" srcOrd="0" destOrd="0" parTransId="{01CF344D-AD3E-4062-84DD-DFD3E37B5AB6}" sibTransId="{CAA15D11-1419-4A17-9CD2-840D9629E923}"/>
    <dgm:cxn modelId="{ADB091C5-20D3-4AD1-A0E2-46A8B5BAE4F8}" srcId="{415B0E91-DBD8-45E5-A6F3-163164304F73}" destId="{152BC112-2580-4F3B-9007-0928D67EC7C1}" srcOrd="0" destOrd="0" parTransId="{901AE6D7-D3ED-48F9-91D2-A7E66304665C}" sibTransId="{382D5B27-400E-4A46-AA5F-93F3140DB647}"/>
    <dgm:cxn modelId="{509A1E60-6ADE-4699-BAC2-57BBAD023F10}" type="presOf" srcId="{D11164A9-F389-417B-B41F-F28078290D67}" destId="{4B893848-21A2-4294-8E10-226D72AF1DA1}" srcOrd="0" destOrd="0" presId="urn:microsoft.com/office/officeart/2005/8/layout/chevron2"/>
    <dgm:cxn modelId="{E030F42A-6C3E-480C-84A8-385910383125}" type="presOf" srcId="{10FDFBC6-D704-446F-9E21-B94DA927CCF8}" destId="{A1261C76-0CC2-4B3F-A81D-C1830F1996C2}" srcOrd="0" destOrd="0" presId="urn:microsoft.com/office/officeart/2005/8/layout/chevron2"/>
    <dgm:cxn modelId="{49D79FF0-94B1-4AA5-89AA-3BDCCA849BC1}" srcId="{DF0AA9EF-D5B8-4B23-9F84-FFB993CDC374}" destId="{B0B55CD5-5DE7-4A13-A633-C383A4271E83}" srcOrd="0" destOrd="0" parTransId="{E4C89C6A-9D49-46E1-8137-A73D43134D73}" sibTransId="{F6A2152B-A798-4AE3-B4E3-EA0982FFA1F6}"/>
    <dgm:cxn modelId="{BE4D6A35-E5A2-41E5-A1A4-B55FA3EFD770}" type="presOf" srcId="{4DBF67DD-6E9E-457E-AE0E-88547CC3B40F}" destId="{CDFDD54F-B140-43DD-8042-6A282EE0FBF2}" srcOrd="0" destOrd="0" presId="urn:microsoft.com/office/officeart/2005/8/layout/chevron2"/>
    <dgm:cxn modelId="{1A61A438-4EF2-42AD-93DF-53F94766559D}" srcId="{05AE6761-3094-42D3-85B5-91EBD8EB9782}" destId="{DF0AA9EF-D5B8-4B23-9F84-FFB993CDC374}" srcOrd="2" destOrd="0" parTransId="{0BF36998-D7B5-4B90-A223-EA660E811CB2}" sibTransId="{3FEA8FD5-5973-417E-92CA-08A868EE4D34}"/>
    <dgm:cxn modelId="{2DAB8EF9-AF6D-4416-9E98-7064F2970836}" type="presOf" srcId="{05AE6761-3094-42D3-85B5-91EBD8EB9782}" destId="{4E563595-7644-410B-89E8-A05C67C2F938}" srcOrd="0" destOrd="0" presId="urn:microsoft.com/office/officeart/2005/8/layout/chevron2"/>
    <dgm:cxn modelId="{1D6992DC-CD89-4D09-962F-C918DC752C4F}" srcId="{7907F9F7-B0FF-4405-9856-DCC07CD21678}" destId="{CF7AE3C0-F128-4353-B435-629B2BB2682A}" srcOrd="0" destOrd="0" parTransId="{7C3B1D6D-23B0-46B1-98C3-FB8DD953A78D}" sibTransId="{4A4460A7-D888-40FF-923A-288278736D71}"/>
    <dgm:cxn modelId="{1B005932-6F3F-40DA-8968-C8C1A5A5B37F}" srcId="{05AE6761-3094-42D3-85B5-91EBD8EB9782}" destId="{7907F9F7-B0FF-4405-9856-DCC07CD21678}" srcOrd="0" destOrd="0" parTransId="{5097C9DF-A9C2-4641-AF74-7583361A416E}" sibTransId="{1E4F791D-4F18-4EBA-9DEF-364B1B1F666A}"/>
    <dgm:cxn modelId="{B67AD0D1-F9E9-4C19-9097-D93A7332125E}" type="presOf" srcId="{B0B55CD5-5DE7-4A13-A633-C383A4271E83}" destId="{61EB5D0B-61AA-4FBD-99C5-FDFBA158BE11}" srcOrd="0" destOrd="0" presId="urn:microsoft.com/office/officeart/2005/8/layout/chevron2"/>
    <dgm:cxn modelId="{C97A2C39-355D-4987-96A1-F0F73AB6F0AE}" type="presOf" srcId="{DF0AA9EF-D5B8-4B23-9F84-FFB993CDC374}" destId="{4DAAB41E-311D-4372-9F46-7E2C5DD4CC87}" srcOrd="0" destOrd="0" presId="urn:microsoft.com/office/officeart/2005/8/layout/chevron2"/>
    <dgm:cxn modelId="{6DA0174E-31EB-454B-9413-72B3EFF90232}" srcId="{05AE6761-3094-42D3-85B5-91EBD8EB9782}" destId="{91815E31-3FF1-409D-8ED2-6539CBF57747}" srcOrd="1" destOrd="0" parTransId="{14AB50EF-6DF2-4018-9E6F-03DCA43D155D}" sibTransId="{2A09B034-8E5A-40DE-9F7B-3995BDC32218}"/>
    <dgm:cxn modelId="{7E69B042-FF28-4530-AFA9-1E1495790E18}" type="presOf" srcId="{91815E31-3FF1-409D-8ED2-6539CBF57747}" destId="{FF69CC1F-B28D-452A-BD01-BC06CA8C6335}" srcOrd="0" destOrd="0" presId="urn:microsoft.com/office/officeart/2005/8/layout/chevron2"/>
    <dgm:cxn modelId="{9FAD19FE-1F2D-4B51-927C-43EC502E6F39}" srcId="{4DBF67DD-6E9E-457E-AE0E-88547CC3B40F}" destId="{E1113B0C-51C2-47C0-B0BE-07B71E2A8AC3}" srcOrd="0" destOrd="0" parTransId="{4BA5E423-B321-45C4-9157-2889FACD6FE5}" sibTransId="{9B9213DA-94BA-448A-AAA7-E6DF4FF3EC17}"/>
    <dgm:cxn modelId="{F27DCE0D-807E-4AAB-AA5D-E04A349BFACA}" type="presOf" srcId="{415B0E91-DBD8-45E5-A6F3-163164304F73}" destId="{F2D7A1A9-801C-4EC1-B20D-E81AFA9C1E90}" srcOrd="0" destOrd="0" presId="urn:microsoft.com/office/officeart/2005/8/layout/chevron2"/>
    <dgm:cxn modelId="{F90BC229-9EA0-4308-BFDF-9313369318E7}" type="presOf" srcId="{CF7AE3C0-F128-4353-B435-629B2BB2682A}" destId="{AE918051-0869-4629-B5BB-7FA20953FAE0}" srcOrd="0" destOrd="0" presId="urn:microsoft.com/office/officeart/2005/8/layout/chevron2"/>
    <dgm:cxn modelId="{C988105E-FA86-4C7E-B0CD-4343DCBFF2D6}" type="presOf" srcId="{6E487138-05A9-489B-80B1-CB92DC21EF45}" destId="{D53B581C-E0F0-4120-BA89-82AA55BB83A5}" srcOrd="0" destOrd="0" presId="urn:microsoft.com/office/officeart/2005/8/layout/chevron2"/>
    <dgm:cxn modelId="{837BC4AE-C61B-4726-82A1-F4258AEEB5DA}" type="presParOf" srcId="{4E563595-7644-410B-89E8-A05C67C2F938}" destId="{846FB28A-685B-4173-96A5-396F28869F4E}" srcOrd="0" destOrd="0" presId="urn:microsoft.com/office/officeart/2005/8/layout/chevron2"/>
    <dgm:cxn modelId="{39B3F4D1-4A36-4C3C-ACDC-928ECA10EA74}" type="presParOf" srcId="{846FB28A-685B-4173-96A5-396F28869F4E}" destId="{22538662-F8F1-4B5D-B571-4B89FD067A2E}" srcOrd="0" destOrd="0" presId="urn:microsoft.com/office/officeart/2005/8/layout/chevron2"/>
    <dgm:cxn modelId="{DAD7EAF1-4548-4BCC-BA55-533A0F1C09B8}" type="presParOf" srcId="{846FB28A-685B-4173-96A5-396F28869F4E}" destId="{AE918051-0869-4629-B5BB-7FA20953FAE0}" srcOrd="1" destOrd="0" presId="urn:microsoft.com/office/officeart/2005/8/layout/chevron2"/>
    <dgm:cxn modelId="{848B1BC9-DAC4-4EE4-89A5-A8912393405F}" type="presParOf" srcId="{4E563595-7644-410B-89E8-A05C67C2F938}" destId="{DC45D540-6034-47AB-B549-96B118374F4E}" srcOrd="1" destOrd="0" presId="urn:microsoft.com/office/officeart/2005/8/layout/chevron2"/>
    <dgm:cxn modelId="{C3027AD7-42FD-4236-AEB0-164EC3A80045}" type="presParOf" srcId="{4E563595-7644-410B-89E8-A05C67C2F938}" destId="{95675D3C-3E62-42B7-93BA-DB6700FAC176}" srcOrd="2" destOrd="0" presId="urn:microsoft.com/office/officeart/2005/8/layout/chevron2"/>
    <dgm:cxn modelId="{2560A4FF-587A-416A-A8DE-B4445ADD5294}" type="presParOf" srcId="{95675D3C-3E62-42B7-93BA-DB6700FAC176}" destId="{FF69CC1F-B28D-452A-BD01-BC06CA8C6335}" srcOrd="0" destOrd="0" presId="urn:microsoft.com/office/officeart/2005/8/layout/chevron2"/>
    <dgm:cxn modelId="{2D660058-5036-4F56-99F6-75024F1A7FBA}" type="presParOf" srcId="{95675D3C-3E62-42B7-93BA-DB6700FAC176}" destId="{4B893848-21A2-4294-8E10-226D72AF1DA1}" srcOrd="1" destOrd="0" presId="urn:microsoft.com/office/officeart/2005/8/layout/chevron2"/>
    <dgm:cxn modelId="{5B1FFD1E-5C55-4F94-ADEC-90CDA19FDF79}" type="presParOf" srcId="{4E563595-7644-410B-89E8-A05C67C2F938}" destId="{18787014-6BDF-4738-91F1-3F4E4FA60257}" srcOrd="3" destOrd="0" presId="urn:microsoft.com/office/officeart/2005/8/layout/chevron2"/>
    <dgm:cxn modelId="{EBB4D792-B41C-4D0D-8A48-5CA2A578052D}" type="presParOf" srcId="{4E563595-7644-410B-89E8-A05C67C2F938}" destId="{4AAFD4CE-3E27-4C17-9175-321ACCCE55AD}" srcOrd="4" destOrd="0" presId="urn:microsoft.com/office/officeart/2005/8/layout/chevron2"/>
    <dgm:cxn modelId="{4E32906E-7C05-4ADE-9867-B14F876C376C}" type="presParOf" srcId="{4AAFD4CE-3E27-4C17-9175-321ACCCE55AD}" destId="{4DAAB41E-311D-4372-9F46-7E2C5DD4CC87}" srcOrd="0" destOrd="0" presId="urn:microsoft.com/office/officeart/2005/8/layout/chevron2"/>
    <dgm:cxn modelId="{60ABCA46-491B-47FC-BEA7-8343251CB623}" type="presParOf" srcId="{4AAFD4CE-3E27-4C17-9175-321ACCCE55AD}" destId="{61EB5D0B-61AA-4FBD-99C5-FDFBA158BE11}" srcOrd="1" destOrd="0" presId="urn:microsoft.com/office/officeart/2005/8/layout/chevron2"/>
    <dgm:cxn modelId="{E2134D29-5230-48F1-9AEF-90599E9F4231}" type="presParOf" srcId="{4E563595-7644-410B-89E8-A05C67C2F938}" destId="{E3358C50-9BA4-486A-AB91-E84D7BAAA116}" srcOrd="5" destOrd="0" presId="urn:microsoft.com/office/officeart/2005/8/layout/chevron2"/>
    <dgm:cxn modelId="{CB5553FB-BCBC-42A4-BEAE-86208C97BFDE}" type="presParOf" srcId="{4E563595-7644-410B-89E8-A05C67C2F938}" destId="{675458AB-16B3-42BA-862D-C9F38C6F7B74}" srcOrd="6" destOrd="0" presId="urn:microsoft.com/office/officeart/2005/8/layout/chevron2"/>
    <dgm:cxn modelId="{CA21C37F-6EDD-490C-BFBD-028BC22E3C67}" type="presParOf" srcId="{675458AB-16B3-42BA-862D-C9F38C6F7B74}" destId="{F2D7A1A9-801C-4EC1-B20D-E81AFA9C1E90}" srcOrd="0" destOrd="0" presId="urn:microsoft.com/office/officeart/2005/8/layout/chevron2"/>
    <dgm:cxn modelId="{AC1021FB-9388-40AB-AB56-57F2BF9E7B99}" type="presParOf" srcId="{675458AB-16B3-42BA-862D-C9F38C6F7B74}" destId="{5E9A1211-D047-4E42-A2E9-02BAA717BE18}" srcOrd="1" destOrd="0" presId="urn:microsoft.com/office/officeart/2005/8/layout/chevron2"/>
    <dgm:cxn modelId="{1F83B921-BFA2-42DE-A9E2-012F9E7ECB41}" type="presParOf" srcId="{4E563595-7644-410B-89E8-A05C67C2F938}" destId="{406FF852-DC1F-4A88-B033-466B478E5ABE}" srcOrd="7" destOrd="0" presId="urn:microsoft.com/office/officeart/2005/8/layout/chevron2"/>
    <dgm:cxn modelId="{1720EA8D-54D5-4B25-97E8-BF6FFE6713BD}" type="presParOf" srcId="{4E563595-7644-410B-89E8-A05C67C2F938}" destId="{737841C2-2324-4A20-956D-E0DF10ACFABA}" srcOrd="8" destOrd="0" presId="urn:microsoft.com/office/officeart/2005/8/layout/chevron2"/>
    <dgm:cxn modelId="{1F16644F-B7FC-420C-88A0-BC4A54749375}" type="presParOf" srcId="{737841C2-2324-4A20-956D-E0DF10ACFABA}" destId="{CDFDD54F-B140-43DD-8042-6A282EE0FBF2}" srcOrd="0" destOrd="0" presId="urn:microsoft.com/office/officeart/2005/8/layout/chevron2"/>
    <dgm:cxn modelId="{2E9B7F94-2C63-46E4-9C8B-C9553C8DD22B}" type="presParOf" srcId="{737841C2-2324-4A20-956D-E0DF10ACFABA}" destId="{33BF3A82-BFBA-408F-8477-DB8E9079DB3C}" srcOrd="1" destOrd="0" presId="urn:microsoft.com/office/officeart/2005/8/layout/chevron2"/>
    <dgm:cxn modelId="{414A20CE-327C-4AEA-A6D9-F511BF968870}" type="presParOf" srcId="{4E563595-7644-410B-89E8-A05C67C2F938}" destId="{32BBFA2A-66BC-4BF2-8986-E475DDBAF08F}" srcOrd="9" destOrd="0" presId="urn:microsoft.com/office/officeart/2005/8/layout/chevron2"/>
    <dgm:cxn modelId="{F1F56510-FD28-4F02-BA7B-98BAD1A5C73A}" type="presParOf" srcId="{4E563595-7644-410B-89E8-A05C67C2F938}" destId="{E84F4696-E8C4-4BC9-8F63-294A7D9F4F06}" srcOrd="10" destOrd="0" presId="urn:microsoft.com/office/officeart/2005/8/layout/chevron2"/>
    <dgm:cxn modelId="{45FA855B-9AB4-44AD-A180-96690CEF0084}" type="presParOf" srcId="{E84F4696-E8C4-4BC9-8F63-294A7D9F4F06}" destId="{A1261C76-0CC2-4B3F-A81D-C1830F1996C2}" srcOrd="0" destOrd="0" presId="urn:microsoft.com/office/officeart/2005/8/layout/chevron2"/>
    <dgm:cxn modelId="{8BAFA9E1-8EBE-474D-8407-F61CE5AB4994}" type="presParOf" srcId="{E84F4696-E8C4-4BC9-8F63-294A7D9F4F06}" destId="{D53B581C-E0F0-4120-BA89-82AA55BB83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8AF27F-B972-4A4A-BE1C-4FB5801DA81F}" type="doc">
      <dgm:prSet loTypeId="urn:microsoft.com/office/officeart/2005/8/layout/chevron2" loCatId="process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EC5761C7-AE21-4E29-AE9D-74BD4F928492}">
      <dgm:prSet phldrT="[Текст]"/>
      <dgm:spPr/>
      <dgm:t>
        <a:bodyPr/>
        <a:lstStyle/>
        <a:p>
          <a:r>
            <a:rPr lang="ru-RU" dirty="0"/>
            <a:t>1. </a:t>
          </a:r>
        </a:p>
      </dgm:t>
    </dgm:pt>
    <dgm:pt modelId="{9B242FCA-65FF-4193-8A7B-56374D182DFD}" type="parTrans" cxnId="{0206766E-69F8-4CD0-ADFA-68E42D956835}">
      <dgm:prSet/>
      <dgm:spPr/>
      <dgm:t>
        <a:bodyPr/>
        <a:lstStyle/>
        <a:p>
          <a:endParaRPr lang="ru-RU"/>
        </a:p>
      </dgm:t>
    </dgm:pt>
    <dgm:pt modelId="{4A5E2388-2A94-4E10-8C5A-DD34D715C755}" type="sibTrans" cxnId="{0206766E-69F8-4CD0-ADFA-68E42D956835}">
      <dgm:prSet/>
      <dgm:spPr/>
      <dgm:t>
        <a:bodyPr/>
        <a:lstStyle/>
        <a:p>
          <a:endParaRPr lang="ru-RU"/>
        </a:p>
      </dgm:t>
    </dgm:pt>
    <dgm:pt modelId="{F3038DE8-196A-4C00-8E44-14AC2E284B47}">
      <dgm:prSet phldrT="[Текст]"/>
      <dgm:spPr/>
      <dgm:t>
        <a:bodyPr/>
        <a:lstStyle/>
        <a:p>
          <a:r>
            <a:rPr lang="ru-RU" dirty="0"/>
            <a:t>6. </a:t>
          </a:r>
        </a:p>
      </dgm:t>
    </dgm:pt>
    <dgm:pt modelId="{46695452-036C-4175-B365-A5B4EE67A248}" type="parTrans" cxnId="{BB3930C0-B32E-457A-A508-0191E16A0086}">
      <dgm:prSet/>
      <dgm:spPr/>
    </dgm:pt>
    <dgm:pt modelId="{FB623279-6E54-4086-85D3-68CB95CD4885}" type="sibTrans" cxnId="{BB3930C0-B32E-457A-A508-0191E16A0086}">
      <dgm:prSet/>
      <dgm:spPr/>
    </dgm:pt>
    <dgm:pt modelId="{D50247A2-2D2F-4197-BB58-9F7FA81CA503}">
      <dgm:prSet phldrT="[Текст]"/>
      <dgm:spPr/>
      <dgm:t>
        <a:bodyPr/>
        <a:lstStyle/>
        <a:p>
          <a:r>
            <a:rPr lang="ru-RU" dirty="0"/>
            <a:t>5. </a:t>
          </a:r>
        </a:p>
      </dgm:t>
    </dgm:pt>
    <dgm:pt modelId="{D8AE24B6-C0DB-4A5C-9465-C10E49F1D61D}" type="parTrans" cxnId="{32437BD0-0FC8-4F52-9869-0743F642FDFA}">
      <dgm:prSet/>
      <dgm:spPr/>
    </dgm:pt>
    <dgm:pt modelId="{8FDA8AF7-B570-41D9-8BA8-7382CC05F295}" type="sibTrans" cxnId="{32437BD0-0FC8-4F52-9869-0743F642FDFA}">
      <dgm:prSet/>
      <dgm:spPr/>
    </dgm:pt>
    <dgm:pt modelId="{031C1089-F933-489F-8E7F-3252B50D470A}">
      <dgm:prSet phldrT="[Текст]"/>
      <dgm:spPr/>
      <dgm:t>
        <a:bodyPr/>
        <a:lstStyle/>
        <a:p>
          <a:r>
            <a:rPr lang="ru-RU" dirty="0"/>
            <a:t>4. </a:t>
          </a:r>
        </a:p>
      </dgm:t>
    </dgm:pt>
    <dgm:pt modelId="{27658459-34CA-46C4-B308-FD5097B36A78}" type="parTrans" cxnId="{7F768202-13B8-4C27-A11E-67DC7890F4A0}">
      <dgm:prSet/>
      <dgm:spPr/>
    </dgm:pt>
    <dgm:pt modelId="{EDD47E00-EDD1-463A-A31A-805BD9848226}" type="sibTrans" cxnId="{7F768202-13B8-4C27-A11E-67DC7890F4A0}">
      <dgm:prSet/>
      <dgm:spPr/>
    </dgm:pt>
    <dgm:pt modelId="{5A6A0D85-C6CB-438B-B9F6-C3AEE4C8634F}">
      <dgm:prSet phldrT="[Текст]"/>
      <dgm:spPr/>
      <dgm:t>
        <a:bodyPr/>
        <a:lstStyle/>
        <a:p>
          <a:r>
            <a:rPr lang="ru-RU" dirty="0"/>
            <a:t>3. </a:t>
          </a:r>
        </a:p>
      </dgm:t>
    </dgm:pt>
    <dgm:pt modelId="{BC4FB893-DB9F-4E46-A7A8-F7B4D531F195}" type="parTrans" cxnId="{A89A2991-D6EB-487F-BDBB-55FF6C3FAEE2}">
      <dgm:prSet/>
      <dgm:spPr/>
    </dgm:pt>
    <dgm:pt modelId="{74F237D5-926B-4043-94F4-BE8A45978C63}" type="sibTrans" cxnId="{A89A2991-D6EB-487F-BDBB-55FF6C3FAEE2}">
      <dgm:prSet/>
      <dgm:spPr/>
    </dgm:pt>
    <dgm:pt modelId="{B91F0D24-962D-4E42-8600-F761ECED40BE}">
      <dgm:prSet phldrT="[Текст]"/>
      <dgm:spPr/>
      <dgm:t>
        <a:bodyPr/>
        <a:lstStyle/>
        <a:p>
          <a:r>
            <a:rPr lang="ru-RU" dirty="0"/>
            <a:t>2. </a:t>
          </a:r>
        </a:p>
      </dgm:t>
    </dgm:pt>
    <dgm:pt modelId="{106984F8-C668-46C5-ACD7-C41FD3564184}" type="parTrans" cxnId="{9185477B-8146-48A2-BED2-8496AC3FAC7F}">
      <dgm:prSet/>
      <dgm:spPr/>
    </dgm:pt>
    <dgm:pt modelId="{EEE4C91F-0FD4-4F63-B6C4-03A27A955DB6}" type="sibTrans" cxnId="{9185477B-8146-48A2-BED2-8496AC3FAC7F}">
      <dgm:prSet/>
      <dgm:spPr/>
    </dgm:pt>
    <dgm:pt modelId="{ED5293E8-82BD-4D04-B9CC-FB04EC1CCFB8}">
      <dgm:prSet phldrT="[Текст]"/>
      <dgm:spPr/>
      <dgm:t>
        <a:bodyPr/>
        <a:lstStyle/>
        <a:p>
          <a:r>
            <a:rPr lang="ru-RU" sz="2600" dirty="0"/>
            <a:t>Продумайте, как будет организован труд дошкольников</a:t>
          </a:r>
        </a:p>
      </dgm:t>
    </dgm:pt>
    <dgm:pt modelId="{01A9BBB6-7BBE-4BCC-93AC-A81F44943B13}" type="parTrans" cxnId="{7E8AFBC3-46CE-4A8E-9EDE-C713BF1B059E}">
      <dgm:prSet/>
      <dgm:spPr/>
    </dgm:pt>
    <dgm:pt modelId="{B5DB28D5-5642-48E9-9D62-1591D49C1C89}" type="sibTrans" cxnId="{7E8AFBC3-46CE-4A8E-9EDE-C713BF1B059E}">
      <dgm:prSet/>
      <dgm:spPr/>
    </dgm:pt>
    <dgm:pt modelId="{55FA22E2-6B53-4885-B540-754FB12CC1B0}">
      <dgm:prSet phldrT="[Текст]"/>
      <dgm:spPr/>
      <dgm:t>
        <a:bodyPr/>
        <a:lstStyle/>
        <a:p>
          <a:r>
            <a:rPr lang="ru-RU" sz="2600" dirty="0"/>
            <a:t>Определите виды трудовой деятельности</a:t>
          </a:r>
        </a:p>
      </dgm:t>
    </dgm:pt>
    <dgm:pt modelId="{966E3A35-1C01-4540-BC57-D19D6C185705}" type="parTrans" cxnId="{3F62868C-469B-4D7E-8B58-21C34F60177A}">
      <dgm:prSet/>
      <dgm:spPr/>
    </dgm:pt>
    <dgm:pt modelId="{1A9820DC-2BF3-4F55-87A1-1E0F9B7D1A25}" type="sibTrans" cxnId="{3F62868C-469B-4D7E-8B58-21C34F60177A}">
      <dgm:prSet/>
      <dgm:spPr/>
    </dgm:pt>
    <dgm:pt modelId="{F341765F-7A5D-4DF6-8CAA-32F181CCF612}">
      <dgm:prSet phldrT="[Текст]"/>
      <dgm:spPr/>
      <dgm:t>
        <a:bodyPr/>
        <a:lstStyle/>
        <a:p>
          <a:r>
            <a:rPr lang="ru-RU" sz="2600" dirty="0"/>
            <a:t>Подберите приемы мотивации и стимулирования </a:t>
          </a:r>
          <a:r>
            <a:rPr lang="en-US" sz="2600" dirty="0"/>
            <a:t/>
          </a:r>
          <a:br>
            <a:rPr lang="en-US" sz="2600" dirty="0"/>
          </a:br>
          <a:r>
            <a:rPr lang="ru-RU" sz="2600" dirty="0"/>
            <a:t>трудовой деятельности</a:t>
          </a:r>
        </a:p>
      </dgm:t>
    </dgm:pt>
    <dgm:pt modelId="{A54C2D9D-ED75-44E9-87E9-D84B8D56C961}" type="parTrans" cxnId="{458F8B10-7BBD-4C92-9FBC-8F60F9F94D39}">
      <dgm:prSet/>
      <dgm:spPr/>
    </dgm:pt>
    <dgm:pt modelId="{483F3582-4547-4956-8D46-E1A4D28DE36B}" type="sibTrans" cxnId="{458F8B10-7BBD-4C92-9FBC-8F60F9F94D39}">
      <dgm:prSet/>
      <dgm:spPr/>
    </dgm:pt>
    <dgm:pt modelId="{5CAFBF0B-DF23-4E1E-8F50-560D24C067A1}">
      <dgm:prSet phldrT="[Текст]"/>
      <dgm:spPr/>
      <dgm:t>
        <a:bodyPr/>
        <a:lstStyle/>
        <a:p>
          <a:r>
            <a:rPr lang="ru-RU" sz="2600" dirty="0"/>
            <a:t>Оформите модели с последовательностью трудовых действий для детей</a:t>
          </a:r>
        </a:p>
      </dgm:t>
    </dgm:pt>
    <dgm:pt modelId="{5286FA6A-E2A3-48E5-82C9-1DFE52F63E81}" type="parTrans" cxnId="{3FA9FC96-8BFD-4DCB-A9A9-A1291494016B}">
      <dgm:prSet/>
      <dgm:spPr/>
    </dgm:pt>
    <dgm:pt modelId="{0BC7DD7B-42FC-4B97-9530-DDB3AFB3C4D0}" type="sibTrans" cxnId="{3FA9FC96-8BFD-4DCB-A9A9-A1291494016B}">
      <dgm:prSet/>
      <dgm:spPr/>
    </dgm:pt>
    <dgm:pt modelId="{E1CAC297-6D42-493E-9FDD-DF296124029D}">
      <dgm:prSet phldrT="[Текст]"/>
      <dgm:spPr/>
      <dgm:t>
        <a:bodyPr/>
        <a:lstStyle/>
        <a:p>
          <a:r>
            <a:rPr lang="ru-RU" sz="3400" dirty="0"/>
            <a:t>Подготовьте необходимое оборудование</a:t>
          </a:r>
        </a:p>
      </dgm:t>
    </dgm:pt>
    <dgm:pt modelId="{0AE1FE3B-2009-4FA6-93F5-06D0E457D876}" type="parTrans" cxnId="{733A482E-3D50-488C-A4C5-D8D5232BBD3C}">
      <dgm:prSet/>
      <dgm:spPr/>
    </dgm:pt>
    <dgm:pt modelId="{B21D49A7-EB35-47FB-92AD-6ADD75C4D43C}" type="sibTrans" cxnId="{733A482E-3D50-488C-A4C5-D8D5232BBD3C}">
      <dgm:prSet/>
      <dgm:spPr/>
    </dgm:pt>
    <dgm:pt modelId="{22F2A299-4FB0-4EA3-8798-5B898B886F4D}">
      <dgm:prSet phldrT="[Текст]"/>
      <dgm:spPr/>
      <dgm:t>
        <a:bodyPr/>
        <a:lstStyle/>
        <a:p>
          <a:r>
            <a:rPr lang="ru-RU" sz="2600" dirty="0"/>
            <a:t>Обсудите с детьми правила техники безопасности, которые они должны соблюдать</a:t>
          </a:r>
        </a:p>
      </dgm:t>
    </dgm:pt>
    <dgm:pt modelId="{687E4555-5451-4AFE-BDEC-CC66A9BDFBEF}" type="parTrans" cxnId="{AB26862A-3744-4B62-AE65-45BE72E4927F}">
      <dgm:prSet/>
      <dgm:spPr/>
    </dgm:pt>
    <dgm:pt modelId="{5052CF5E-883D-472D-902F-4732D133D0EC}" type="sibTrans" cxnId="{AB26862A-3744-4B62-AE65-45BE72E4927F}">
      <dgm:prSet/>
      <dgm:spPr/>
    </dgm:pt>
    <dgm:pt modelId="{9DB316C6-EE12-4B1A-8789-F73A15B706F9}" type="pres">
      <dgm:prSet presAssocID="{818AF27F-B972-4A4A-BE1C-4FB5801DA81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E72D89-B972-4F2D-A541-B44E11A4884E}" type="pres">
      <dgm:prSet presAssocID="{EC5761C7-AE21-4E29-AE9D-74BD4F928492}" presName="composite" presStyleCnt="0"/>
      <dgm:spPr/>
    </dgm:pt>
    <dgm:pt modelId="{184A8FC9-EB60-4D91-82BA-047A35EB66C9}" type="pres">
      <dgm:prSet presAssocID="{EC5761C7-AE21-4E29-AE9D-74BD4F928492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16A0F-8D4B-421D-9D00-308319C1D2BA}" type="pres">
      <dgm:prSet presAssocID="{EC5761C7-AE21-4E29-AE9D-74BD4F928492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DEFBB-5BCD-4537-AFFB-14C18CDF3ED0}" type="pres">
      <dgm:prSet presAssocID="{4A5E2388-2A94-4E10-8C5A-DD34D715C755}" presName="sp" presStyleCnt="0"/>
      <dgm:spPr/>
    </dgm:pt>
    <dgm:pt modelId="{D482524C-619C-417C-A528-04EFB08C491B}" type="pres">
      <dgm:prSet presAssocID="{B91F0D24-962D-4E42-8600-F761ECED40BE}" presName="composite" presStyleCnt="0"/>
      <dgm:spPr/>
    </dgm:pt>
    <dgm:pt modelId="{71639567-623D-496A-91EC-082921729DD8}" type="pres">
      <dgm:prSet presAssocID="{B91F0D24-962D-4E42-8600-F761ECED40BE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FC267-99F2-4A82-882B-82A650C568EB}" type="pres">
      <dgm:prSet presAssocID="{B91F0D24-962D-4E42-8600-F761ECED40BE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A3295-91B9-4E64-9437-418E73815B0C}" type="pres">
      <dgm:prSet presAssocID="{EEE4C91F-0FD4-4F63-B6C4-03A27A955DB6}" presName="sp" presStyleCnt="0"/>
      <dgm:spPr/>
    </dgm:pt>
    <dgm:pt modelId="{699A7C16-51E5-4D7C-83D4-496A443351C9}" type="pres">
      <dgm:prSet presAssocID="{5A6A0D85-C6CB-438B-B9F6-C3AEE4C8634F}" presName="composite" presStyleCnt="0"/>
      <dgm:spPr/>
    </dgm:pt>
    <dgm:pt modelId="{C00679C8-AE27-40D6-BCD9-3765D463355A}" type="pres">
      <dgm:prSet presAssocID="{5A6A0D85-C6CB-438B-B9F6-C3AEE4C8634F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63681-DBA4-4C4D-B1B6-F56B60BEDB0E}" type="pres">
      <dgm:prSet presAssocID="{5A6A0D85-C6CB-438B-B9F6-C3AEE4C8634F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A53EA-6BF3-4FD7-91E5-CC7DF31B4CFC}" type="pres">
      <dgm:prSet presAssocID="{74F237D5-926B-4043-94F4-BE8A45978C63}" presName="sp" presStyleCnt="0"/>
      <dgm:spPr/>
    </dgm:pt>
    <dgm:pt modelId="{B16D3244-E187-431A-824B-C426690E5EE9}" type="pres">
      <dgm:prSet presAssocID="{031C1089-F933-489F-8E7F-3252B50D470A}" presName="composite" presStyleCnt="0"/>
      <dgm:spPr/>
    </dgm:pt>
    <dgm:pt modelId="{1008A1B1-CB1F-439A-B190-84A769D8E7F8}" type="pres">
      <dgm:prSet presAssocID="{031C1089-F933-489F-8E7F-3252B50D470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7B5DF-BD51-4370-A781-8A8DF361DC53}" type="pres">
      <dgm:prSet presAssocID="{031C1089-F933-489F-8E7F-3252B50D470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66603-1A2A-47ED-AAAF-AF04A4DF9B98}" type="pres">
      <dgm:prSet presAssocID="{EDD47E00-EDD1-463A-A31A-805BD9848226}" presName="sp" presStyleCnt="0"/>
      <dgm:spPr/>
    </dgm:pt>
    <dgm:pt modelId="{6C6EA52E-1D68-41F2-967E-43BBE0FAE357}" type="pres">
      <dgm:prSet presAssocID="{D50247A2-2D2F-4197-BB58-9F7FA81CA503}" presName="composite" presStyleCnt="0"/>
      <dgm:spPr/>
    </dgm:pt>
    <dgm:pt modelId="{94D163DD-6576-4D7B-B12D-918CFEE6E773}" type="pres">
      <dgm:prSet presAssocID="{D50247A2-2D2F-4197-BB58-9F7FA81CA503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DA718-1885-45F3-A842-04CA139F94DB}" type="pres">
      <dgm:prSet presAssocID="{D50247A2-2D2F-4197-BB58-9F7FA81CA503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000A19-C601-40BA-9797-13144A3C8227}" type="pres">
      <dgm:prSet presAssocID="{8FDA8AF7-B570-41D9-8BA8-7382CC05F295}" presName="sp" presStyleCnt="0"/>
      <dgm:spPr/>
    </dgm:pt>
    <dgm:pt modelId="{F16873CA-7B1F-4122-A453-B8ED84E67C96}" type="pres">
      <dgm:prSet presAssocID="{F3038DE8-196A-4C00-8E44-14AC2E284B47}" presName="composite" presStyleCnt="0"/>
      <dgm:spPr/>
    </dgm:pt>
    <dgm:pt modelId="{05A95D66-F6EE-43C9-BE4C-1C3FA5C016A0}" type="pres">
      <dgm:prSet presAssocID="{F3038DE8-196A-4C00-8E44-14AC2E284B4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51A08-7EAC-48F3-A1D9-DA8A16CB8B0A}" type="pres">
      <dgm:prSet presAssocID="{F3038DE8-196A-4C00-8E44-14AC2E284B4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DC9E9C-6A89-402C-B2D7-B5F3D76CC12A}" type="presOf" srcId="{EC5761C7-AE21-4E29-AE9D-74BD4F928492}" destId="{184A8FC9-EB60-4D91-82BA-047A35EB66C9}" srcOrd="0" destOrd="0" presId="urn:microsoft.com/office/officeart/2005/8/layout/chevron2"/>
    <dgm:cxn modelId="{AB26862A-3744-4B62-AE65-45BE72E4927F}" srcId="{F3038DE8-196A-4C00-8E44-14AC2E284B47}" destId="{22F2A299-4FB0-4EA3-8798-5B898B886F4D}" srcOrd="0" destOrd="0" parTransId="{687E4555-5451-4AFE-BDEC-CC66A9BDFBEF}" sibTransId="{5052CF5E-883D-472D-902F-4732D133D0EC}"/>
    <dgm:cxn modelId="{32437BD0-0FC8-4F52-9869-0743F642FDFA}" srcId="{818AF27F-B972-4A4A-BE1C-4FB5801DA81F}" destId="{D50247A2-2D2F-4197-BB58-9F7FA81CA503}" srcOrd="4" destOrd="0" parTransId="{D8AE24B6-C0DB-4A5C-9465-C10E49F1D61D}" sibTransId="{8FDA8AF7-B570-41D9-8BA8-7382CC05F295}"/>
    <dgm:cxn modelId="{08689357-79EA-4285-B81D-90F1E21B103B}" type="presOf" srcId="{F341765F-7A5D-4DF6-8CAA-32F181CCF612}" destId="{ECA63681-DBA4-4C4D-B1B6-F56B60BEDB0E}" srcOrd="0" destOrd="0" presId="urn:microsoft.com/office/officeart/2005/8/layout/chevron2"/>
    <dgm:cxn modelId="{C5CE4081-CACC-4E93-9E4A-05F1DDDE1895}" type="presOf" srcId="{55FA22E2-6B53-4885-B540-754FB12CC1B0}" destId="{926FC267-99F2-4A82-882B-82A650C568EB}" srcOrd="0" destOrd="0" presId="urn:microsoft.com/office/officeart/2005/8/layout/chevron2"/>
    <dgm:cxn modelId="{A4A8D7D4-99D4-4FAA-BE9F-8864513507FD}" type="presOf" srcId="{ED5293E8-82BD-4D04-B9CC-FB04EC1CCFB8}" destId="{49816A0F-8D4B-421D-9D00-308319C1D2BA}" srcOrd="0" destOrd="0" presId="urn:microsoft.com/office/officeart/2005/8/layout/chevron2"/>
    <dgm:cxn modelId="{3FA9FC96-8BFD-4DCB-A9A9-A1291494016B}" srcId="{031C1089-F933-489F-8E7F-3252B50D470A}" destId="{5CAFBF0B-DF23-4E1E-8F50-560D24C067A1}" srcOrd="0" destOrd="0" parTransId="{5286FA6A-E2A3-48E5-82C9-1DFE52F63E81}" sibTransId="{0BC7DD7B-42FC-4B97-9530-DDB3AFB3C4D0}"/>
    <dgm:cxn modelId="{A840E697-C3D0-4D01-AF34-DB1C1C0968E9}" type="presOf" srcId="{B91F0D24-962D-4E42-8600-F761ECED40BE}" destId="{71639567-623D-496A-91EC-082921729DD8}" srcOrd="0" destOrd="0" presId="urn:microsoft.com/office/officeart/2005/8/layout/chevron2"/>
    <dgm:cxn modelId="{C26FD2D9-C918-4803-9391-0CDEB174F099}" type="presOf" srcId="{818AF27F-B972-4A4A-BE1C-4FB5801DA81F}" destId="{9DB316C6-EE12-4B1A-8789-F73A15B706F9}" srcOrd="0" destOrd="0" presId="urn:microsoft.com/office/officeart/2005/8/layout/chevron2"/>
    <dgm:cxn modelId="{7F768202-13B8-4C27-A11E-67DC7890F4A0}" srcId="{818AF27F-B972-4A4A-BE1C-4FB5801DA81F}" destId="{031C1089-F933-489F-8E7F-3252B50D470A}" srcOrd="3" destOrd="0" parTransId="{27658459-34CA-46C4-B308-FD5097B36A78}" sibTransId="{EDD47E00-EDD1-463A-A31A-805BD9848226}"/>
    <dgm:cxn modelId="{73F7179C-365F-4435-BA6A-A6857B2A4F03}" type="presOf" srcId="{5CAFBF0B-DF23-4E1E-8F50-560D24C067A1}" destId="{6A97B5DF-BD51-4370-A781-8A8DF361DC53}" srcOrd="0" destOrd="0" presId="urn:microsoft.com/office/officeart/2005/8/layout/chevron2"/>
    <dgm:cxn modelId="{7E8AFBC3-46CE-4A8E-9EDE-C713BF1B059E}" srcId="{EC5761C7-AE21-4E29-AE9D-74BD4F928492}" destId="{ED5293E8-82BD-4D04-B9CC-FB04EC1CCFB8}" srcOrd="0" destOrd="0" parTransId="{01A9BBB6-7BBE-4BCC-93AC-A81F44943B13}" sibTransId="{B5DB28D5-5642-48E9-9D62-1591D49C1C89}"/>
    <dgm:cxn modelId="{A74C4789-34BB-4643-8DA5-42F634AD40FE}" type="presOf" srcId="{E1CAC297-6D42-493E-9FDD-DF296124029D}" destId="{96CDA718-1885-45F3-A842-04CA139F94DB}" srcOrd="0" destOrd="0" presId="urn:microsoft.com/office/officeart/2005/8/layout/chevron2"/>
    <dgm:cxn modelId="{A89A2991-D6EB-487F-BDBB-55FF6C3FAEE2}" srcId="{818AF27F-B972-4A4A-BE1C-4FB5801DA81F}" destId="{5A6A0D85-C6CB-438B-B9F6-C3AEE4C8634F}" srcOrd="2" destOrd="0" parTransId="{BC4FB893-DB9F-4E46-A7A8-F7B4D531F195}" sibTransId="{74F237D5-926B-4043-94F4-BE8A45978C63}"/>
    <dgm:cxn modelId="{D017FDB4-5CFC-4A22-A3EB-DD6B084C9D54}" type="presOf" srcId="{F3038DE8-196A-4C00-8E44-14AC2E284B47}" destId="{05A95D66-F6EE-43C9-BE4C-1C3FA5C016A0}" srcOrd="0" destOrd="0" presId="urn:microsoft.com/office/officeart/2005/8/layout/chevron2"/>
    <dgm:cxn modelId="{733A482E-3D50-488C-A4C5-D8D5232BBD3C}" srcId="{D50247A2-2D2F-4197-BB58-9F7FA81CA503}" destId="{E1CAC297-6D42-493E-9FDD-DF296124029D}" srcOrd="0" destOrd="0" parTransId="{0AE1FE3B-2009-4FA6-93F5-06D0E457D876}" sibTransId="{B21D49A7-EB35-47FB-92AD-6ADD75C4D43C}"/>
    <dgm:cxn modelId="{404BD05D-4013-47E8-8445-089CCFCE96E1}" type="presOf" srcId="{5A6A0D85-C6CB-438B-B9F6-C3AEE4C8634F}" destId="{C00679C8-AE27-40D6-BCD9-3765D463355A}" srcOrd="0" destOrd="0" presId="urn:microsoft.com/office/officeart/2005/8/layout/chevron2"/>
    <dgm:cxn modelId="{3F62868C-469B-4D7E-8B58-21C34F60177A}" srcId="{B91F0D24-962D-4E42-8600-F761ECED40BE}" destId="{55FA22E2-6B53-4885-B540-754FB12CC1B0}" srcOrd="0" destOrd="0" parTransId="{966E3A35-1C01-4540-BC57-D19D6C185705}" sibTransId="{1A9820DC-2BF3-4F55-87A1-1E0F9B7D1A25}"/>
    <dgm:cxn modelId="{648B125E-DC8C-4AF0-9B7D-52E7F9CBC6B3}" type="presOf" srcId="{22F2A299-4FB0-4EA3-8798-5B898B886F4D}" destId="{8B451A08-7EAC-48F3-A1D9-DA8A16CB8B0A}" srcOrd="0" destOrd="0" presId="urn:microsoft.com/office/officeart/2005/8/layout/chevron2"/>
    <dgm:cxn modelId="{A48BAAD5-F41A-4FC3-ACF7-2FE19E4D2F29}" type="presOf" srcId="{D50247A2-2D2F-4197-BB58-9F7FA81CA503}" destId="{94D163DD-6576-4D7B-B12D-918CFEE6E773}" srcOrd="0" destOrd="0" presId="urn:microsoft.com/office/officeart/2005/8/layout/chevron2"/>
    <dgm:cxn modelId="{9185477B-8146-48A2-BED2-8496AC3FAC7F}" srcId="{818AF27F-B972-4A4A-BE1C-4FB5801DA81F}" destId="{B91F0D24-962D-4E42-8600-F761ECED40BE}" srcOrd="1" destOrd="0" parTransId="{106984F8-C668-46C5-ACD7-C41FD3564184}" sibTransId="{EEE4C91F-0FD4-4F63-B6C4-03A27A955DB6}"/>
    <dgm:cxn modelId="{458F8B10-7BBD-4C92-9FBC-8F60F9F94D39}" srcId="{5A6A0D85-C6CB-438B-B9F6-C3AEE4C8634F}" destId="{F341765F-7A5D-4DF6-8CAA-32F181CCF612}" srcOrd="0" destOrd="0" parTransId="{A54C2D9D-ED75-44E9-87E9-D84B8D56C961}" sibTransId="{483F3582-4547-4956-8D46-E1A4D28DE36B}"/>
    <dgm:cxn modelId="{0206766E-69F8-4CD0-ADFA-68E42D956835}" srcId="{818AF27F-B972-4A4A-BE1C-4FB5801DA81F}" destId="{EC5761C7-AE21-4E29-AE9D-74BD4F928492}" srcOrd="0" destOrd="0" parTransId="{9B242FCA-65FF-4193-8A7B-56374D182DFD}" sibTransId="{4A5E2388-2A94-4E10-8C5A-DD34D715C755}"/>
    <dgm:cxn modelId="{5AED93EF-8027-445E-A9DF-FFB921454BC8}" type="presOf" srcId="{031C1089-F933-489F-8E7F-3252B50D470A}" destId="{1008A1B1-CB1F-439A-B190-84A769D8E7F8}" srcOrd="0" destOrd="0" presId="urn:microsoft.com/office/officeart/2005/8/layout/chevron2"/>
    <dgm:cxn modelId="{BB3930C0-B32E-457A-A508-0191E16A0086}" srcId="{818AF27F-B972-4A4A-BE1C-4FB5801DA81F}" destId="{F3038DE8-196A-4C00-8E44-14AC2E284B47}" srcOrd="5" destOrd="0" parTransId="{46695452-036C-4175-B365-A5B4EE67A248}" sibTransId="{FB623279-6E54-4086-85D3-68CB95CD4885}"/>
    <dgm:cxn modelId="{E1581865-0AEF-47A5-8CF1-B979BD07F2F6}" type="presParOf" srcId="{9DB316C6-EE12-4B1A-8789-F73A15B706F9}" destId="{07E72D89-B972-4F2D-A541-B44E11A4884E}" srcOrd="0" destOrd="0" presId="urn:microsoft.com/office/officeart/2005/8/layout/chevron2"/>
    <dgm:cxn modelId="{2E8B4009-3543-408D-B863-49BB610C6EBC}" type="presParOf" srcId="{07E72D89-B972-4F2D-A541-B44E11A4884E}" destId="{184A8FC9-EB60-4D91-82BA-047A35EB66C9}" srcOrd="0" destOrd="0" presId="urn:microsoft.com/office/officeart/2005/8/layout/chevron2"/>
    <dgm:cxn modelId="{DDB0419E-8B1E-41CE-8F6A-7E1837BACB74}" type="presParOf" srcId="{07E72D89-B972-4F2D-A541-B44E11A4884E}" destId="{49816A0F-8D4B-421D-9D00-308319C1D2BA}" srcOrd="1" destOrd="0" presId="urn:microsoft.com/office/officeart/2005/8/layout/chevron2"/>
    <dgm:cxn modelId="{DF4BDE10-93BC-4AAE-B8AD-956144A0339E}" type="presParOf" srcId="{9DB316C6-EE12-4B1A-8789-F73A15B706F9}" destId="{98CDEFBB-5BCD-4537-AFFB-14C18CDF3ED0}" srcOrd="1" destOrd="0" presId="urn:microsoft.com/office/officeart/2005/8/layout/chevron2"/>
    <dgm:cxn modelId="{16136539-DC0F-4EED-B67C-1FA4784E3A6B}" type="presParOf" srcId="{9DB316C6-EE12-4B1A-8789-F73A15B706F9}" destId="{D482524C-619C-417C-A528-04EFB08C491B}" srcOrd="2" destOrd="0" presId="urn:microsoft.com/office/officeart/2005/8/layout/chevron2"/>
    <dgm:cxn modelId="{D28E4AEB-2A60-410C-AC9D-7209D37978D7}" type="presParOf" srcId="{D482524C-619C-417C-A528-04EFB08C491B}" destId="{71639567-623D-496A-91EC-082921729DD8}" srcOrd="0" destOrd="0" presId="urn:microsoft.com/office/officeart/2005/8/layout/chevron2"/>
    <dgm:cxn modelId="{5F93CF79-9346-4809-8688-2DC293C9C4BA}" type="presParOf" srcId="{D482524C-619C-417C-A528-04EFB08C491B}" destId="{926FC267-99F2-4A82-882B-82A650C568EB}" srcOrd="1" destOrd="0" presId="urn:microsoft.com/office/officeart/2005/8/layout/chevron2"/>
    <dgm:cxn modelId="{00B3D59A-6F68-4BB2-8B47-8EB6692F4DCC}" type="presParOf" srcId="{9DB316C6-EE12-4B1A-8789-F73A15B706F9}" destId="{013A3295-91B9-4E64-9437-418E73815B0C}" srcOrd="3" destOrd="0" presId="urn:microsoft.com/office/officeart/2005/8/layout/chevron2"/>
    <dgm:cxn modelId="{ABDD9179-ABC4-4DE7-AB5A-6B98A77D3AAE}" type="presParOf" srcId="{9DB316C6-EE12-4B1A-8789-F73A15B706F9}" destId="{699A7C16-51E5-4D7C-83D4-496A443351C9}" srcOrd="4" destOrd="0" presId="urn:microsoft.com/office/officeart/2005/8/layout/chevron2"/>
    <dgm:cxn modelId="{FF033CCA-378E-425A-A0A9-1FDBA1936EF8}" type="presParOf" srcId="{699A7C16-51E5-4D7C-83D4-496A443351C9}" destId="{C00679C8-AE27-40D6-BCD9-3765D463355A}" srcOrd="0" destOrd="0" presId="urn:microsoft.com/office/officeart/2005/8/layout/chevron2"/>
    <dgm:cxn modelId="{3C84A70B-8F6B-416F-8C9B-87DE8E9B0F58}" type="presParOf" srcId="{699A7C16-51E5-4D7C-83D4-496A443351C9}" destId="{ECA63681-DBA4-4C4D-B1B6-F56B60BEDB0E}" srcOrd="1" destOrd="0" presId="urn:microsoft.com/office/officeart/2005/8/layout/chevron2"/>
    <dgm:cxn modelId="{17B9C0C9-CD75-4FC1-9AB3-67862E772683}" type="presParOf" srcId="{9DB316C6-EE12-4B1A-8789-F73A15B706F9}" destId="{059A53EA-6BF3-4FD7-91E5-CC7DF31B4CFC}" srcOrd="5" destOrd="0" presId="urn:microsoft.com/office/officeart/2005/8/layout/chevron2"/>
    <dgm:cxn modelId="{62359A0B-A73B-4F9A-B6C7-F0DD3F2BC521}" type="presParOf" srcId="{9DB316C6-EE12-4B1A-8789-F73A15B706F9}" destId="{B16D3244-E187-431A-824B-C426690E5EE9}" srcOrd="6" destOrd="0" presId="urn:microsoft.com/office/officeart/2005/8/layout/chevron2"/>
    <dgm:cxn modelId="{60C5F334-00F7-4914-9DD4-262D7C1C0D9E}" type="presParOf" srcId="{B16D3244-E187-431A-824B-C426690E5EE9}" destId="{1008A1B1-CB1F-439A-B190-84A769D8E7F8}" srcOrd="0" destOrd="0" presId="urn:microsoft.com/office/officeart/2005/8/layout/chevron2"/>
    <dgm:cxn modelId="{1CFD20F7-C21A-4DF2-AC41-C0856CBEE9CD}" type="presParOf" srcId="{B16D3244-E187-431A-824B-C426690E5EE9}" destId="{6A97B5DF-BD51-4370-A781-8A8DF361DC53}" srcOrd="1" destOrd="0" presId="urn:microsoft.com/office/officeart/2005/8/layout/chevron2"/>
    <dgm:cxn modelId="{DC2BBA90-13AF-4EE8-A05C-B12EF67B20B3}" type="presParOf" srcId="{9DB316C6-EE12-4B1A-8789-F73A15B706F9}" destId="{44766603-1A2A-47ED-AAAF-AF04A4DF9B98}" srcOrd="7" destOrd="0" presId="urn:microsoft.com/office/officeart/2005/8/layout/chevron2"/>
    <dgm:cxn modelId="{A15074DE-EA23-4AC3-AFA3-DE31390875BE}" type="presParOf" srcId="{9DB316C6-EE12-4B1A-8789-F73A15B706F9}" destId="{6C6EA52E-1D68-41F2-967E-43BBE0FAE357}" srcOrd="8" destOrd="0" presId="urn:microsoft.com/office/officeart/2005/8/layout/chevron2"/>
    <dgm:cxn modelId="{FFD01787-1487-4E6F-8DBA-B1EFF6348D49}" type="presParOf" srcId="{6C6EA52E-1D68-41F2-967E-43BBE0FAE357}" destId="{94D163DD-6576-4D7B-B12D-918CFEE6E773}" srcOrd="0" destOrd="0" presId="urn:microsoft.com/office/officeart/2005/8/layout/chevron2"/>
    <dgm:cxn modelId="{F87C116B-3CF0-4016-9820-03E94E14E3A1}" type="presParOf" srcId="{6C6EA52E-1D68-41F2-967E-43BBE0FAE357}" destId="{96CDA718-1885-45F3-A842-04CA139F94DB}" srcOrd="1" destOrd="0" presId="urn:microsoft.com/office/officeart/2005/8/layout/chevron2"/>
    <dgm:cxn modelId="{4C4A854C-38C6-432A-AEFE-68CE13B676CA}" type="presParOf" srcId="{9DB316C6-EE12-4B1A-8789-F73A15B706F9}" destId="{7E000A19-C601-40BA-9797-13144A3C8227}" srcOrd="9" destOrd="0" presId="urn:microsoft.com/office/officeart/2005/8/layout/chevron2"/>
    <dgm:cxn modelId="{D1482905-D2F6-48E2-980D-0680E34850A1}" type="presParOf" srcId="{9DB316C6-EE12-4B1A-8789-F73A15B706F9}" destId="{F16873CA-7B1F-4122-A453-B8ED84E67C96}" srcOrd="10" destOrd="0" presId="urn:microsoft.com/office/officeart/2005/8/layout/chevron2"/>
    <dgm:cxn modelId="{EB9D5E27-D4E9-4C01-AFE0-5425A284C36F}" type="presParOf" srcId="{F16873CA-7B1F-4122-A453-B8ED84E67C96}" destId="{05A95D66-F6EE-43C9-BE4C-1C3FA5C016A0}" srcOrd="0" destOrd="0" presId="urn:microsoft.com/office/officeart/2005/8/layout/chevron2"/>
    <dgm:cxn modelId="{EC23219A-9664-4E32-90C6-A42D8EF692F0}" type="presParOf" srcId="{F16873CA-7B1F-4122-A453-B8ED84E67C96}" destId="{8B451A08-7EAC-48F3-A1D9-DA8A16CB8B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C2EF7-C6AE-40C4-B787-B916F7EC94A3}">
      <dsp:nvSpPr>
        <dsp:cNvPr id="0" name=""/>
        <dsp:cNvSpPr/>
      </dsp:nvSpPr>
      <dsp:spPr>
        <a:xfrm>
          <a:off x="0" y="138283"/>
          <a:ext cx="8984261" cy="7371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1. Заслушать итоги тематической проверки </a:t>
          </a:r>
          <a:r>
            <a:rPr lang="en-US" sz="1800" b="1" kern="1200" dirty="0"/>
            <a:t/>
          </a:r>
          <a:br>
            <a:rPr lang="en-US" sz="1800" b="1" kern="1200" dirty="0"/>
          </a:br>
          <a:r>
            <a:rPr lang="ru-RU" sz="1800" b="1" kern="1200" dirty="0"/>
            <a:t>«Работа по ознакомлению детей с трудом взрослых» </a:t>
          </a:r>
          <a:endParaRPr lang="ru-RU" sz="1800" b="1" kern="1200" dirty="0">
            <a:latin typeface="Century Gothic"/>
          </a:endParaRPr>
        </a:p>
      </dsp:txBody>
      <dsp:txXfrm>
        <a:off x="35982" y="174265"/>
        <a:ext cx="8912297" cy="665136"/>
      </dsp:txXfrm>
    </dsp:sp>
    <dsp:sp modelId="{D420B172-1214-428E-B7DA-5FF7DF894E50}">
      <dsp:nvSpPr>
        <dsp:cNvPr id="0" name=""/>
        <dsp:cNvSpPr/>
      </dsp:nvSpPr>
      <dsp:spPr>
        <a:xfrm>
          <a:off x="0" y="927223"/>
          <a:ext cx="8984261" cy="7371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2. Обсудить затруднения при организации трудовой деятельности дошкольников и предложить пути решения </a:t>
          </a:r>
        </a:p>
      </dsp:txBody>
      <dsp:txXfrm>
        <a:off x="35982" y="963205"/>
        <a:ext cx="8912297" cy="665136"/>
      </dsp:txXfrm>
    </dsp:sp>
    <dsp:sp modelId="{705382A5-2877-4F84-8F3F-37E098983259}">
      <dsp:nvSpPr>
        <dsp:cNvPr id="0" name=""/>
        <dsp:cNvSpPr/>
      </dsp:nvSpPr>
      <dsp:spPr>
        <a:xfrm>
          <a:off x="0" y="1716163"/>
          <a:ext cx="8984261" cy="7371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3. Разработать систему работы по формированию у детей </a:t>
          </a:r>
          <a:r>
            <a:rPr lang="en-US" sz="1800" b="1" kern="1200" dirty="0"/>
            <a:t/>
          </a:r>
          <a:br>
            <a:rPr lang="en-US" sz="1800" b="1" kern="1200" dirty="0"/>
          </a:br>
          <a:r>
            <a:rPr lang="ru-RU" sz="1800" b="1" kern="1200" dirty="0"/>
            <a:t>трудовых навыков (составить планы работы для разных возрастных групп) </a:t>
          </a:r>
        </a:p>
      </dsp:txBody>
      <dsp:txXfrm>
        <a:off x="35982" y="1752145"/>
        <a:ext cx="8912297" cy="665136"/>
      </dsp:txXfrm>
    </dsp:sp>
    <dsp:sp modelId="{A3CCAB8F-73B2-477A-84DF-43F3E92359CB}">
      <dsp:nvSpPr>
        <dsp:cNvPr id="0" name=""/>
        <dsp:cNvSpPr/>
      </dsp:nvSpPr>
      <dsp:spPr>
        <a:xfrm>
          <a:off x="0" y="2505103"/>
          <a:ext cx="8984261" cy="7371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4. Заслушать и обсудить опыт работы по ознакомлению детей </a:t>
          </a:r>
          <a:r>
            <a:rPr lang="en-US" sz="1800" b="1" kern="1200" dirty="0"/>
            <a:t/>
          </a:r>
          <a:br>
            <a:rPr lang="en-US" sz="1800" b="1" kern="1200" dirty="0"/>
          </a:br>
          <a:r>
            <a:rPr lang="ru-RU" sz="1800" b="1" kern="1200" dirty="0"/>
            <a:t>с профессиями родителей в старшей группе </a:t>
          </a:r>
        </a:p>
      </dsp:txBody>
      <dsp:txXfrm>
        <a:off x="35982" y="2541085"/>
        <a:ext cx="8912297" cy="665136"/>
      </dsp:txXfrm>
    </dsp:sp>
    <dsp:sp modelId="{919DD2B0-52BE-4BC9-A991-C510B1C61F21}">
      <dsp:nvSpPr>
        <dsp:cNvPr id="0" name=""/>
        <dsp:cNvSpPr/>
      </dsp:nvSpPr>
      <dsp:spPr>
        <a:xfrm>
          <a:off x="0" y="3294043"/>
          <a:ext cx="8984261" cy="7371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5. Проанализировать, как дети отражают в рисунках свои знания </a:t>
          </a:r>
          <a:r>
            <a:rPr lang="en-US" sz="1800" b="1" kern="1200" dirty="0"/>
            <a:t/>
          </a:r>
          <a:br>
            <a:rPr lang="en-US" sz="1800" b="1" kern="1200" dirty="0"/>
          </a:br>
          <a:r>
            <a:rPr lang="ru-RU" sz="1800" b="1" kern="1200" dirty="0"/>
            <a:t>о труде взрослых </a:t>
          </a:r>
        </a:p>
      </dsp:txBody>
      <dsp:txXfrm>
        <a:off x="35982" y="3330025"/>
        <a:ext cx="8912297" cy="665136"/>
      </dsp:txXfrm>
    </dsp:sp>
    <dsp:sp modelId="{F818F96D-6C6A-4F23-9847-015B9B86DF9F}">
      <dsp:nvSpPr>
        <dsp:cNvPr id="0" name=""/>
        <dsp:cNvSpPr/>
      </dsp:nvSpPr>
      <dsp:spPr>
        <a:xfrm>
          <a:off x="0" y="4082983"/>
          <a:ext cx="8984261" cy="7371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6. Организовать импровизированную выставку-ярмарку </a:t>
          </a:r>
          <a:r>
            <a:rPr lang="en-US" sz="1800" b="1" kern="1200" dirty="0"/>
            <a:t/>
          </a:r>
          <a:br>
            <a:rPr lang="en-US" sz="1800" b="1" kern="1200" dirty="0"/>
          </a:br>
          <a:r>
            <a:rPr lang="ru-RU" sz="1800" b="1" kern="1200" dirty="0"/>
            <a:t>дидактических игр и пособий</a:t>
          </a:r>
        </a:p>
      </dsp:txBody>
      <dsp:txXfrm>
        <a:off x="35982" y="4118965"/>
        <a:ext cx="8912297" cy="665136"/>
      </dsp:txXfrm>
    </dsp:sp>
    <dsp:sp modelId="{23334EC0-86B8-492B-90C5-0871F693A537}">
      <dsp:nvSpPr>
        <dsp:cNvPr id="0" name=""/>
        <dsp:cNvSpPr/>
      </dsp:nvSpPr>
      <dsp:spPr>
        <a:xfrm>
          <a:off x="0" y="4871923"/>
          <a:ext cx="8984261" cy="7371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7. Принять и утвердить проект решения педагогического совета</a:t>
          </a:r>
        </a:p>
      </dsp:txBody>
      <dsp:txXfrm>
        <a:off x="35982" y="4907905"/>
        <a:ext cx="8912297" cy="665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38662-F8F1-4B5D-B571-4B89FD067A2E}">
      <dsp:nvSpPr>
        <dsp:cNvPr id="0" name=""/>
        <dsp:cNvSpPr/>
      </dsp:nvSpPr>
      <dsp:spPr>
        <a:xfrm rot="5400000">
          <a:off x="-138147" y="138341"/>
          <a:ext cx="920985" cy="6446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1.</a:t>
          </a:r>
          <a:endParaRPr lang="ru-RU" sz="1700" b="1" kern="1200" dirty="0">
            <a:latin typeface="Century Gothic"/>
          </a:endParaRPr>
        </a:p>
      </dsp:txBody>
      <dsp:txXfrm rot="-5400000">
        <a:off x="2" y="322538"/>
        <a:ext cx="644689" cy="276296"/>
      </dsp:txXfrm>
    </dsp:sp>
    <dsp:sp modelId="{AE918051-0869-4629-B5BB-7FA20953FAE0}">
      <dsp:nvSpPr>
        <dsp:cNvPr id="0" name=""/>
        <dsp:cNvSpPr/>
      </dsp:nvSpPr>
      <dsp:spPr>
        <a:xfrm rot="5400000">
          <a:off x="4356105" y="-3711222"/>
          <a:ext cx="598640" cy="8021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/>
            <a:t>Модель развития трудовой деятельности дошкольников</a:t>
          </a:r>
        </a:p>
      </dsp:txBody>
      <dsp:txXfrm rot="-5400000">
        <a:off x="644690" y="29416"/>
        <a:ext cx="7992249" cy="540194"/>
      </dsp:txXfrm>
    </dsp:sp>
    <dsp:sp modelId="{FF69CC1F-B28D-452A-BD01-BC06CA8C6335}">
      <dsp:nvSpPr>
        <dsp:cNvPr id="0" name=""/>
        <dsp:cNvSpPr/>
      </dsp:nvSpPr>
      <dsp:spPr>
        <a:xfrm rot="5400000">
          <a:off x="-138147" y="961371"/>
          <a:ext cx="920985" cy="64468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2.</a:t>
          </a:r>
        </a:p>
      </dsp:txBody>
      <dsp:txXfrm rot="-5400000">
        <a:off x="2" y="1145568"/>
        <a:ext cx="644689" cy="276296"/>
      </dsp:txXfrm>
    </dsp:sp>
    <dsp:sp modelId="{4B893848-21A2-4294-8E10-226D72AF1DA1}">
      <dsp:nvSpPr>
        <dsp:cNvPr id="0" name=""/>
        <dsp:cNvSpPr/>
      </dsp:nvSpPr>
      <dsp:spPr>
        <a:xfrm rot="5400000">
          <a:off x="4356105" y="-2888191"/>
          <a:ext cx="598640" cy="8021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/>
            <a:t>Технологические карты к разделу ОП для каждой возрастной группе</a:t>
          </a:r>
        </a:p>
      </dsp:txBody>
      <dsp:txXfrm rot="-5400000">
        <a:off x="644690" y="852447"/>
        <a:ext cx="7992249" cy="540194"/>
      </dsp:txXfrm>
    </dsp:sp>
    <dsp:sp modelId="{4DAAB41E-311D-4372-9F46-7E2C5DD4CC87}">
      <dsp:nvSpPr>
        <dsp:cNvPr id="0" name=""/>
        <dsp:cNvSpPr/>
      </dsp:nvSpPr>
      <dsp:spPr>
        <a:xfrm rot="5400000">
          <a:off x="-138147" y="1784402"/>
          <a:ext cx="920985" cy="64468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3.</a:t>
          </a:r>
        </a:p>
      </dsp:txBody>
      <dsp:txXfrm rot="-5400000">
        <a:off x="2" y="1968599"/>
        <a:ext cx="644689" cy="276296"/>
      </dsp:txXfrm>
    </dsp:sp>
    <dsp:sp modelId="{61EB5D0B-61AA-4FBD-99C5-FDFBA158BE11}">
      <dsp:nvSpPr>
        <dsp:cNvPr id="0" name=""/>
        <dsp:cNvSpPr/>
      </dsp:nvSpPr>
      <dsp:spPr>
        <a:xfrm rot="5400000">
          <a:off x="4356105" y="-2065161"/>
          <a:ext cx="598640" cy="8021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/>
            <a:t>Карты наполняемости РППС для каждой возрастной группы</a:t>
          </a:r>
        </a:p>
      </dsp:txBody>
      <dsp:txXfrm rot="-5400000">
        <a:off x="644690" y="1675477"/>
        <a:ext cx="7992249" cy="540194"/>
      </dsp:txXfrm>
    </dsp:sp>
    <dsp:sp modelId="{F2D7A1A9-801C-4EC1-B20D-E81AFA9C1E90}">
      <dsp:nvSpPr>
        <dsp:cNvPr id="0" name=""/>
        <dsp:cNvSpPr/>
      </dsp:nvSpPr>
      <dsp:spPr>
        <a:xfrm rot="5400000">
          <a:off x="-138147" y="2607432"/>
          <a:ext cx="920985" cy="64468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4.</a:t>
          </a:r>
        </a:p>
      </dsp:txBody>
      <dsp:txXfrm rot="-5400000">
        <a:off x="2" y="2791629"/>
        <a:ext cx="644689" cy="276296"/>
      </dsp:txXfrm>
    </dsp:sp>
    <dsp:sp modelId="{5E9A1211-D047-4E42-A2E9-02BAA717BE18}">
      <dsp:nvSpPr>
        <dsp:cNvPr id="0" name=""/>
        <dsp:cNvSpPr/>
      </dsp:nvSpPr>
      <dsp:spPr>
        <a:xfrm rot="5400000">
          <a:off x="4356105" y="-1242130"/>
          <a:ext cx="598640" cy="8021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/>
            <a:t>Перспективное планирование по трудовому воспитанию</a:t>
          </a:r>
        </a:p>
      </dsp:txBody>
      <dsp:txXfrm rot="-5400000">
        <a:off x="644690" y="2498508"/>
        <a:ext cx="7992249" cy="540194"/>
      </dsp:txXfrm>
    </dsp:sp>
    <dsp:sp modelId="{CDFDD54F-B140-43DD-8042-6A282EE0FBF2}">
      <dsp:nvSpPr>
        <dsp:cNvPr id="0" name=""/>
        <dsp:cNvSpPr/>
      </dsp:nvSpPr>
      <dsp:spPr>
        <a:xfrm rot="5400000">
          <a:off x="-138147" y="3430463"/>
          <a:ext cx="920985" cy="64468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5.</a:t>
          </a:r>
        </a:p>
      </dsp:txBody>
      <dsp:txXfrm rot="-5400000">
        <a:off x="2" y="3614660"/>
        <a:ext cx="644689" cy="276296"/>
      </dsp:txXfrm>
    </dsp:sp>
    <dsp:sp modelId="{33BF3A82-BFBA-408F-8477-DB8E9079DB3C}">
      <dsp:nvSpPr>
        <dsp:cNvPr id="0" name=""/>
        <dsp:cNvSpPr/>
      </dsp:nvSpPr>
      <dsp:spPr>
        <a:xfrm rot="5400000">
          <a:off x="4356105" y="-419100"/>
          <a:ext cx="598640" cy="8021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/>
            <a:t>Конспекты ООД, сценарии развлечений, родительских собраний</a:t>
          </a:r>
        </a:p>
      </dsp:txBody>
      <dsp:txXfrm rot="-5400000">
        <a:off x="644690" y="3321538"/>
        <a:ext cx="7992249" cy="540194"/>
      </dsp:txXfrm>
    </dsp:sp>
    <dsp:sp modelId="{A1261C76-0CC2-4B3F-A81D-C1830F1996C2}">
      <dsp:nvSpPr>
        <dsp:cNvPr id="0" name=""/>
        <dsp:cNvSpPr/>
      </dsp:nvSpPr>
      <dsp:spPr>
        <a:xfrm rot="5400000">
          <a:off x="-138147" y="4253493"/>
          <a:ext cx="920985" cy="6446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6. </a:t>
          </a:r>
        </a:p>
      </dsp:txBody>
      <dsp:txXfrm rot="-5400000">
        <a:off x="2" y="4437690"/>
        <a:ext cx="644689" cy="276296"/>
      </dsp:txXfrm>
    </dsp:sp>
    <dsp:sp modelId="{D53B581C-E0F0-4120-BA89-82AA55BB83A5}">
      <dsp:nvSpPr>
        <dsp:cNvPr id="0" name=""/>
        <dsp:cNvSpPr/>
      </dsp:nvSpPr>
      <dsp:spPr>
        <a:xfrm rot="5400000">
          <a:off x="4356105" y="403930"/>
          <a:ext cx="598640" cy="8021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/>
            <a:t>Каталог пособий</a:t>
          </a:r>
        </a:p>
      </dsp:txBody>
      <dsp:txXfrm rot="-5400000">
        <a:off x="644690" y="4144569"/>
        <a:ext cx="7992249" cy="540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A8FC9-EB60-4D91-82BA-047A35EB66C9}">
      <dsp:nvSpPr>
        <dsp:cNvPr id="0" name=""/>
        <dsp:cNvSpPr/>
      </dsp:nvSpPr>
      <dsp:spPr>
        <a:xfrm rot="5400000">
          <a:off x="-143783" y="146759"/>
          <a:ext cx="958554" cy="67098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1. </a:t>
          </a:r>
        </a:p>
      </dsp:txBody>
      <dsp:txXfrm rot="-5400000">
        <a:off x="0" y="338470"/>
        <a:ext cx="670988" cy="287566"/>
      </dsp:txXfrm>
    </dsp:sp>
    <dsp:sp modelId="{49816A0F-8D4B-421D-9D00-308319C1D2BA}">
      <dsp:nvSpPr>
        <dsp:cNvPr id="0" name=""/>
        <dsp:cNvSpPr/>
      </dsp:nvSpPr>
      <dsp:spPr>
        <a:xfrm rot="5400000">
          <a:off x="4190920" y="-3516955"/>
          <a:ext cx="623060" cy="7662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Продумайте, как будет организован труд дошкольников</a:t>
          </a:r>
        </a:p>
      </dsp:txBody>
      <dsp:txXfrm rot="-5400000">
        <a:off x="670989" y="33391"/>
        <a:ext cx="7632509" cy="562230"/>
      </dsp:txXfrm>
    </dsp:sp>
    <dsp:sp modelId="{71639567-623D-496A-91EC-082921729DD8}">
      <dsp:nvSpPr>
        <dsp:cNvPr id="0" name=""/>
        <dsp:cNvSpPr/>
      </dsp:nvSpPr>
      <dsp:spPr>
        <a:xfrm rot="5400000">
          <a:off x="-143783" y="1007881"/>
          <a:ext cx="958554" cy="67098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2. </a:t>
          </a:r>
        </a:p>
      </dsp:txBody>
      <dsp:txXfrm rot="-5400000">
        <a:off x="0" y="1199592"/>
        <a:ext cx="670988" cy="287566"/>
      </dsp:txXfrm>
    </dsp:sp>
    <dsp:sp modelId="{926FC267-99F2-4A82-882B-82A650C568EB}">
      <dsp:nvSpPr>
        <dsp:cNvPr id="0" name=""/>
        <dsp:cNvSpPr/>
      </dsp:nvSpPr>
      <dsp:spPr>
        <a:xfrm rot="5400000">
          <a:off x="4190920" y="-2655833"/>
          <a:ext cx="623060" cy="7662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Определите виды трудовой деятельности</a:t>
          </a:r>
        </a:p>
      </dsp:txBody>
      <dsp:txXfrm rot="-5400000">
        <a:off x="670989" y="894513"/>
        <a:ext cx="7632509" cy="562230"/>
      </dsp:txXfrm>
    </dsp:sp>
    <dsp:sp modelId="{C00679C8-AE27-40D6-BCD9-3765D463355A}">
      <dsp:nvSpPr>
        <dsp:cNvPr id="0" name=""/>
        <dsp:cNvSpPr/>
      </dsp:nvSpPr>
      <dsp:spPr>
        <a:xfrm rot="5400000">
          <a:off x="-143783" y="1869004"/>
          <a:ext cx="958554" cy="67098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3. </a:t>
          </a:r>
        </a:p>
      </dsp:txBody>
      <dsp:txXfrm rot="-5400000">
        <a:off x="0" y="2060715"/>
        <a:ext cx="670988" cy="287566"/>
      </dsp:txXfrm>
    </dsp:sp>
    <dsp:sp modelId="{ECA63681-DBA4-4C4D-B1B6-F56B60BEDB0E}">
      <dsp:nvSpPr>
        <dsp:cNvPr id="0" name=""/>
        <dsp:cNvSpPr/>
      </dsp:nvSpPr>
      <dsp:spPr>
        <a:xfrm rot="5400000">
          <a:off x="4190920" y="-1794711"/>
          <a:ext cx="623060" cy="7662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Подберите приемы мотивации и стимулирования </a:t>
          </a:r>
          <a:r>
            <a:rPr lang="en-US" sz="1900" kern="1200" dirty="0"/>
            <a:t/>
          </a:r>
          <a:br>
            <a:rPr lang="en-US" sz="1900" kern="1200" dirty="0"/>
          </a:br>
          <a:r>
            <a:rPr lang="ru-RU" sz="1900" kern="1200" dirty="0"/>
            <a:t>трудовой деятельности</a:t>
          </a:r>
        </a:p>
      </dsp:txBody>
      <dsp:txXfrm rot="-5400000">
        <a:off x="670989" y="1755635"/>
        <a:ext cx="7632509" cy="562230"/>
      </dsp:txXfrm>
    </dsp:sp>
    <dsp:sp modelId="{1008A1B1-CB1F-439A-B190-84A769D8E7F8}">
      <dsp:nvSpPr>
        <dsp:cNvPr id="0" name=""/>
        <dsp:cNvSpPr/>
      </dsp:nvSpPr>
      <dsp:spPr>
        <a:xfrm rot="5400000">
          <a:off x="-143783" y="2730126"/>
          <a:ext cx="958554" cy="67098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4. </a:t>
          </a:r>
        </a:p>
      </dsp:txBody>
      <dsp:txXfrm rot="-5400000">
        <a:off x="0" y="2921837"/>
        <a:ext cx="670988" cy="287566"/>
      </dsp:txXfrm>
    </dsp:sp>
    <dsp:sp modelId="{6A97B5DF-BD51-4370-A781-8A8DF361DC53}">
      <dsp:nvSpPr>
        <dsp:cNvPr id="0" name=""/>
        <dsp:cNvSpPr/>
      </dsp:nvSpPr>
      <dsp:spPr>
        <a:xfrm rot="5400000">
          <a:off x="4190920" y="-933588"/>
          <a:ext cx="623060" cy="7662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Оформите модели с последовательностью трудовых действий для детей</a:t>
          </a:r>
        </a:p>
      </dsp:txBody>
      <dsp:txXfrm rot="-5400000">
        <a:off x="670989" y="2616758"/>
        <a:ext cx="7632509" cy="562230"/>
      </dsp:txXfrm>
    </dsp:sp>
    <dsp:sp modelId="{94D163DD-6576-4D7B-B12D-918CFEE6E773}">
      <dsp:nvSpPr>
        <dsp:cNvPr id="0" name=""/>
        <dsp:cNvSpPr/>
      </dsp:nvSpPr>
      <dsp:spPr>
        <a:xfrm rot="5400000">
          <a:off x="-143783" y="3591248"/>
          <a:ext cx="958554" cy="670988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5. </a:t>
          </a:r>
        </a:p>
      </dsp:txBody>
      <dsp:txXfrm rot="-5400000">
        <a:off x="0" y="3782959"/>
        <a:ext cx="670988" cy="287566"/>
      </dsp:txXfrm>
    </dsp:sp>
    <dsp:sp modelId="{96CDA718-1885-45F3-A842-04CA139F94DB}">
      <dsp:nvSpPr>
        <dsp:cNvPr id="0" name=""/>
        <dsp:cNvSpPr/>
      </dsp:nvSpPr>
      <dsp:spPr>
        <a:xfrm rot="5400000">
          <a:off x="4190920" y="-72466"/>
          <a:ext cx="623060" cy="7662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Подготовьте необходимое оборудование</a:t>
          </a:r>
        </a:p>
      </dsp:txBody>
      <dsp:txXfrm rot="-5400000">
        <a:off x="670989" y="3477880"/>
        <a:ext cx="7632509" cy="562230"/>
      </dsp:txXfrm>
    </dsp:sp>
    <dsp:sp modelId="{05A95D66-F6EE-43C9-BE4C-1C3FA5C016A0}">
      <dsp:nvSpPr>
        <dsp:cNvPr id="0" name=""/>
        <dsp:cNvSpPr/>
      </dsp:nvSpPr>
      <dsp:spPr>
        <a:xfrm rot="5400000">
          <a:off x="-143783" y="4452371"/>
          <a:ext cx="958554" cy="67098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6. </a:t>
          </a:r>
        </a:p>
      </dsp:txBody>
      <dsp:txXfrm rot="-5400000">
        <a:off x="0" y="4644082"/>
        <a:ext cx="670988" cy="287566"/>
      </dsp:txXfrm>
    </dsp:sp>
    <dsp:sp modelId="{8B451A08-7EAC-48F3-A1D9-DA8A16CB8B0A}">
      <dsp:nvSpPr>
        <dsp:cNvPr id="0" name=""/>
        <dsp:cNvSpPr/>
      </dsp:nvSpPr>
      <dsp:spPr>
        <a:xfrm rot="5400000">
          <a:off x="4190920" y="788655"/>
          <a:ext cx="623060" cy="7662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Обсудите с детьми правила техники безопасности, которые они должны соблюдать</a:t>
          </a:r>
        </a:p>
      </dsp:txBody>
      <dsp:txXfrm rot="-5400000">
        <a:off x="670989" y="4339002"/>
        <a:ext cx="7632509" cy="562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49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7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7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65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13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0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10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42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6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2FFB779-270B-4192-84BA-A697F48306D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6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42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18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5038" y="670559"/>
            <a:ext cx="9532712" cy="53286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5200" b="1" dirty="0">
                <a:solidFill>
                  <a:srgbClr val="B73C26"/>
                </a:solidFill>
              </a:rPr>
              <a:t>Педагогический совет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5200" b="1" dirty="0">
                <a:solidFill>
                  <a:srgbClr val="B73C26"/>
                </a:solidFill>
              </a:rPr>
              <a:t>на тему «Анализ работы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5200" b="1" dirty="0">
                <a:solidFill>
                  <a:srgbClr val="B73C26"/>
                </a:solidFill>
              </a:rPr>
              <a:t>по трудовому воспитанию детей в ДОО» </a:t>
            </a:r>
            <a:endParaRPr lang="ru-RU" sz="5200" dirty="0">
              <a:solidFill>
                <a:srgbClr val="B73C26"/>
              </a:solidFill>
            </a:endParaRPr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870" y="1403078"/>
            <a:ext cx="8297390" cy="12112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2455AB7F-7426-4511-8E3F-D223E275F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72829"/>
              </p:ext>
            </p:extLst>
          </p:nvPr>
        </p:nvGraphicFramePr>
        <p:xfrm>
          <a:off x="1424347" y="2497999"/>
          <a:ext cx="9467849" cy="3790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6549">
                  <a:extLst>
                    <a:ext uri="{9D8B030D-6E8A-4147-A177-3AD203B41FA5}">
                      <a16:colId xmlns:a16="http://schemas.microsoft.com/office/drawing/2014/main" xmlns="" val="1331757818"/>
                    </a:ext>
                  </a:extLst>
                </a:gridCol>
                <a:gridCol w="6591300">
                  <a:extLst>
                    <a:ext uri="{9D8B030D-6E8A-4147-A177-3AD203B41FA5}">
                      <a16:colId xmlns:a16="http://schemas.microsoft.com/office/drawing/2014/main" xmlns="" val="1142255577"/>
                    </a:ext>
                  </a:extLst>
                </a:gridCol>
              </a:tblGrid>
              <a:tr h="64769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dirty="0">
                          <a:effectLst/>
                        </a:rPr>
                        <a:t>Затруднение 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36244433"/>
                  </a:ext>
                </a:extLst>
              </a:tr>
              <a:tr h="1028700">
                <a:tc row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ru-RU" sz="1800" dirty="0">
                        <a:effectLst/>
                      </a:endParaRPr>
                    </a:p>
                    <a:p>
                      <a:pPr lvl="0">
                        <a:lnSpc>
                          <a:spcPts val="15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Сложно объяснить детям правила техники безопасности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Изготовить совместно с детьми знаки по технике безопасности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39445"/>
                  </a:ext>
                </a:extLst>
              </a:tr>
              <a:tr h="1019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Предлагать детям по очереди напоминать эти правила перед каждой трудовой деятельность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405000"/>
                  </a:ext>
                </a:extLst>
              </a:tr>
              <a:tr h="1095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Рассказывать и показывать на картинках, что может произойти, если не соблюдать правила техники безопасности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3052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465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6058" y="1433807"/>
            <a:ext cx="8322885" cy="12367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4C561BC4-A847-4859-86BF-74608B32F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970313"/>
              </p:ext>
            </p:extLst>
          </p:nvPr>
        </p:nvGraphicFramePr>
        <p:xfrm>
          <a:off x="1412877" y="2221830"/>
          <a:ext cx="9244429" cy="394446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83253">
                  <a:extLst>
                    <a:ext uri="{9D8B030D-6E8A-4147-A177-3AD203B41FA5}">
                      <a16:colId xmlns:a16="http://schemas.microsoft.com/office/drawing/2014/main" xmlns="" val="3023979446"/>
                    </a:ext>
                  </a:extLst>
                </a:gridCol>
                <a:gridCol w="6561176">
                  <a:extLst>
                    <a:ext uri="{9D8B030D-6E8A-4147-A177-3AD203B41FA5}">
                      <a16:colId xmlns:a16="http://schemas.microsoft.com/office/drawing/2014/main" xmlns="" val="3687773181"/>
                    </a:ext>
                  </a:extLst>
                </a:gridCol>
              </a:tblGrid>
              <a:tr h="49639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50460762"/>
                  </a:ext>
                </a:extLst>
              </a:tr>
              <a:tr h="931911">
                <a:tc rowSpan="4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ru-RU" sz="1800" dirty="0">
                        <a:effectLst/>
                      </a:endParaRPr>
                    </a:p>
                    <a:p>
                      <a:pPr lvl="0">
                        <a:lnSpc>
                          <a:spcPts val="15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Часть оборудования не используется или, наоборот, его не хватает на всех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Подбирать удобное, адаптированное </a:t>
                      </a:r>
                      <a:endParaRPr lang="ru-RU" sz="1800" dirty="0">
                        <a:effectLst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к детской руке, </a:t>
                      </a:r>
                      <a:r>
                        <a:rPr lang="ru-RU" sz="1800" b="1" dirty="0" err="1">
                          <a:effectLst/>
                        </a:rPr>
                        <a:t>травмобезопасное</a:t>
                      </a:r>
                      <a:r>
                        <a:rPr lang="ru-RU" sz="1800" b="1" dirty="0">
                          <a:effectLst/>
                        </a:rPr>
                        <a:t> оборудование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48674794"/>
                  </a:ext>
                </a:extLst>
              </a:tr>
              <a:tr h="582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Рассчитывать по количеству детей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9391805"/>
                  </a:ext>
                </a:extLst>
              </a:tr>
              <a:tr h="896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Обеспечивать свободный доступ дошкольников </a:t>
                      </a:r>
                      <a:endParaRPr lang="ru-RU" sz="1800" dirty="0">
                        <a:effectLst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к оборудованию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8523980"/>
                  </a:ext>
                </a:extLst>
              </a:tr>
              <a:tr h="1036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Привлекать внимание детей к оборудованию </a:t>
                      </a:r>
                      <a:endParaRPr lang="ru-RU" dirty="0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во время трудовой деятельности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0140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683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868" y="1577250"/>
            <a:ext cx="8297390" cy="11942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B73C26"/>
                </a:solidFill>
              </a:rPr>
              <a:t/>
            </a:r>
            <a:br>
              <a:rPr lang="ru-RU" b="1" dirty="0" smtClean="0">
                <a:solidFill>
                  <a:srgbClr val="B73C26"/>
                </a:solidFill>
              </a:rPr>
            </a:br>
            <a:r>
              <a:rPr lang="ru-RU" b="1" dirty="0">
                <a:solidFill>
                  <a:srgbClr val="B73C26"/>
                </a:solidFill>
              </a:rPr>
              <a:t/>
            </a:r>
            <a:br>
              <a:rPr lang="ru-RU" b="1" dirty="0">
                <a:solidFill>
                  <a:srgbClr val="B73C26"/>
                </a:solidFill>
              </a:rPr>
            </a:br>
            <a:r>
              <a:rPr lang="ru-RU" b="1" dirty="0" smtClean="0">
                <a:solidFill>
                  <a:srgbClr val="B73C26"/>
                </a:solidFill>
              </a:rPr>
              <a:t/>
            </a:r>
            <a:br>
              <a:rPr lang="ru-RU" b="1" dirty="0" smtClean="0">
                <a:solidFill>
                  <a:srgbClr val="B73C26"/>
                </a:solidFill>
              </a:rPr>
            </a:br>
            <a:r>
              <a:rPr lang="ru-RU" b="1" dirty="0">
                <a:solidFill>
                  <a:srgbClr val="B73C26"/>
                </a:solidFill>
              </a:rPr>
              <a:t/>
            </a:r>
            <a:br>
              <a:rPr lang="ru-RU" b="1" dirty="0">
                <a:solidFill>
                  <a:srgbClr val="B73C26"/>
                </a:solidFill>
              </a:rPr>
            </a:br>
            <a:r>
              <a:rPr lang="ru-RU" b="1" dirty="0" smtClean="0">
                <a:solidFill>
                  <a:srgbClr val="B73C26"/>
                </a:solidFill>
              </a:rPr>
              <a:t/>
            </a:r>
            <a:br>
              <a:rPr lang="ru-RU" b="1" dirty="0" smtClean="0">
                <a:solidFill>
                  <a:srgbClr val="B73C26"/>
                </a:solidFill>
              </a:rPr>
            </a:br>
            <a:r>
              <a:rPr lang="ru-RU" b="1" dirty="0" smtClean="0">
                <a:solidFill>
                  <a:srgbClr val="B73C26"/>
                </a:solidFill>
              </a:rPr>
              <a:t>Затруднения </a:t>
            </a:r>
            <a:r>
              <a:rPr lang="ru-RU" b="1" dirty="0">
                <a:solidFill>
                  <a:srgbClr val="B73C26"/>
                </a:solidFill>
              </a:rPr>
              <a:t>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BBAFB24-23EE-4721-A3FB-41B58BBA7528}"/>
              </a:ext>
            </a:extLst>
          </p:cNvPr>
          <p:cNvSpPr txBox="1"/>
          <p:nvPr/>
        </p:nvSpPr>
        <p:spPr>
          <a:xfrm>
            <a:off x="2706563" y="4800600"/>
            <a:ext cx="60960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57D99B38-AB98-4124-8128-02B33B158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04104"/>
              </p:ext>
            </p:extLst>
          </p:nvPr>
        </p:nvGraphicFramePr>
        <p:xfrm>
          <a:off x="1594943" y="2860806"/>
          <a:ext cx="9124949" cy="3233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4625">
                  <a:extLst>
                    <a:ext uri="{9D8B030D-6E8A-4147-A177-3AD203B41FA5}">
                      <a16:colId xmlns:a16="http://schemas.microsoft.com/office/drawing/2014/main" xmlns="" val="3398298063"/>
                    </a:ext>
                  </a:extLst>
                </a:gridCol>
                <a:gridCol w="6410324">
                  <a:extLst>
                    <a:ext uri="{9D8B030D-6E8A-4147-A177-3AD203B41FA5}">
                      <a16:colId xmlns:a16="http://schemas.microsoft.com/office/drawing/2014/main" xmlns="" val="555744861"/>
                    </a:ext>
                  </a:extLst>
                </a:gridCol>
              </a:tblGrid>
              <a:tr h="5413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54239103"/>
                  </a:ext>
                </a:extLst>
              </a:tr>
              <a:tr h="80962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Дети не понимают предлагаемые модели последовательности трудовых действий </a:t>
                      </a:r>
                      <a:endParaRPr lang="ru-RU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и не используют 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Четко проговаривать с детьми порядок </a:t>
                      </a:r>
                      <a:endParaRPr lang="ru-RU">
                        <a:effectLst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трудовой деятельности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9934557"/>
                  </a:ext>
                </a:extLst>
              </a:tr>
              <a:tr h="809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Обсуждать схемы-модели «Как подготовить рабочее место и что использовать во время труда»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5770534"/>
                  </a:ext>
                </a:extLst>
              </a:tr>
              <a:tr h="1072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Помогать подготовить необходимый материал </a:t>
                      </a:r>
                      <a:endParaRPr lang="ru-RU" dirty="0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и оборудование для трудового процесса по </a:t>
                      </a: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схеме-модели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0711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643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368" y="1752764"/>
            <a:ext cx="8288892" cy="12197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B30A9F0C-1D12-48EE-8F9B-FDC8131B8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246288"/>
              </p:ext>
            </p:extLst>
          </p:nvPr>
        </p:nvGraphicFramePr>
        <p:xfrm>
          <a:off x="1700295" y="2914724"/>
          <a:ext cx="8808745" cy="322995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426015">
                  <a:extLst>
                    <a:ext uri="{9D8B030D-6E8A-4147-A177-3AD203B41FA5}">
                      <a16:colId xmlns:a16="http://schemas.microsoft.com/office/drawing/2014/main" xmlns="" val="787259906"/>
                    </a:ext>
                  </a:extLst>
                </a:gridCol>
                <a:gridCol w="6382730">
                  <a:extLst>
                    <a:ext uri="{9D8B030D-6E8A-4147-A177-3AD203B41FA5}">
                      <a16:colId xmlns:a16="http://schemas.microsoft.com/office/drawing/2014/main" xmlns="" val="3802933546"/>
                    </a:ext>
                  </a:extLst>
                </a:gridCol>
              </a:tblGrid>
              <a:tr h="53832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4004556"/>
                  </a:ext>
                </a:extLst>
              </a:tr>
              <a:tr h="109659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Во время трудовой деятельности </a:t>
                      </a:r>
                      <a:endParaRPr lang="ru-RU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не все дети задействованы </a:t>
                      </a: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или конфликтуют </a:t>
                      </a:r>
                      <a:endParaRPr lang="ru-RU" dirty="0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из-за того, </a:t>
                      </a:r>
                      <a:endParaRPr lang="ru-RU" dirty="0">
                        <a:effectLst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кто и что будет делать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Заранее определять количество детей, объединенных одним видом трудовой деятельности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06640066"/>
                  </a:ext>
                </a:extLst>
              </a:tr>
              <a:tr h="707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Распределять обязанности между детьми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64326553"/>
                  </a:ext>
                </a:extLst>
              </a:tr>
              <a:tr h="887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Использовать игровые приемы, чтобы включать детей в трудовую деятельность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9069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104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936" y="726478"/>
            <a:ext cx="8434115" cy="12112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sz="4400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01D97C67-97C2-4011-B732-B1600A94E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221722"/>
              </p:ext>
            </p:extLst>
          </p:nvPr>
        </p:nvGraphicFramePr>
        <p:xfrm>
          <a:off x="1469836" y="1487174"/>
          <a:ext cx="8978317" cy="4792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648">
                  <a:extLst>
                    <a:ext uri="{9D8B030D-6E8A-4147-A177-3AD203B41FA5}">
                      <a16:colId xmlns:a16="http://schemas.microsoft.com/office/drawing/2014/main" xmlns="" val="343040559"/>
                    </a:ext>
                  </a:extLst>
                </a:gridCol>
                <a:gridCol w="6468669">
                  <a:extLst>
                    <a:ext uri="{9D8B030D-6E8A-4147-A177-3AD203B41FA5}">
                      <a16:colId xmlns:a16="http://schemas.microsoft.com/office/drawing/2014/main" xmlns="" val="3151023959"/>
                    </a:ext>
                  </a:extLst>
                </a:gridCol>
              </a:tblGrid>
              <a:tr h="638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19978949"/>
                  </a:ext>
                </a:extLst>
              </a:tr>
              <a:tr h="108999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Сложно выбрать форму трудовой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Выбирать форму трудовой деятельности с учетом возраста, уровня подготовленности детей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29393836"/>
                  </a:ext>
                </a:extLst>
              </a:tr>
              <a:tr h="30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Использовать разные формы работы в зависимости от целей и задач ООД:</a:t>
                      </a:r>
                      <a:endParaRPr lang="ru-RU" dirty="0">
                        <a:effectLst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b="1" dirty="0">
                          <a:effectLst/>
                        </a:rPr>
                        <a:t>индивидуальную форму работы (ребенок действует самостоятельно и получает результат);</a:t>
                      </a:r>
                      <a:endParaRPr lang="ru-RU">
                        <a:effectLst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b="1" dirty="0">
                          <a:effectLst/>
                        </a:rPr>
                        <a:t>общий труд (дети трудятся совместно, согласовывают действия, задания и обобщают результат); </a:t>
                      </a:r>
                      <a:endParaRPr lang="ru-RU">
                        <a:effectLst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b="1" dirty="0">
                          <a:effectLst/>
                        </a:rPr>
                        <a:t>последовательно распределенный труд 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(дети тесно сотрудничают и находятся в прямой зависимости от партнеров, темпа и качества 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их деятельности)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25693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040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101" y="1133348"/>
            <a:ext cx="8297868" cy="11858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Затруднения в ходе организации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25A6224F-DFA5-4321-BA81-07B3B2B35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447404"/>
              </p:ext>
            </p:extLst>
          </p:nvPr>
        </p:nvGraphicFramePr>
        <p:xfrm>
          <a:off x="1689675" y="1819573"/>
          <a:ext cx="8608721" cy="445178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53289">
                  <a:extLst>
                    <a:ext uri="{9D8B030D-6E8A-4147-A177-3AD203B41FA5}">
                      <a16:colId xmlns:a16="http://schemas.microsoft.com/office/drawing/2014/main" xmlns="" val="2065455905"/>
                    </a:ext>
                  </a:extLst>
                </a:gridCol>
                <a:gridCol w="6355432">
                  <a:extLst>
                    <a:ext uri="{9D8B030D-6E8A-4147-A177-3AD203B41FA5}">
                      <a16:colId xmlns:a16="http://schemas.microsoft.com/office/drawing/2014/main" xmlns="" val="336629591"/>
                    </a:ext>
                  </a:extLst>
                </a:gridCol>
              </a:tblGrid>
              <a:tr h="34175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Затруднение 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800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61128745"/>
                  </a:ext>
                </a:extLst>
              </a:tr>
              <a:tr h="404708"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</a:rPr>
                        <a:t>Дети не испытывают положительных эмоций </a:t>
                      </a:r>
                      <a:endParaRPr lang="ru-RU" dirty="0">
                        <a:effectLst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от трудовой деятельности </a:t>
                      </a:r>
                      <a:endParaRPr lang="ru-RU" dirty="0">
                        <a:effectLst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и не проявляют интерес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к полученным результатам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Регулировать нагрузку на детей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4463004"/>
                  </a:ext>
                </a:extLst>
              </a:tr>
              <a:tr h="692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Планировать трудовую деятельность 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и постоянно наблюдать за ее участниками</a:t>
                      </a:r>
                      <a:endParaRPr lang="ru-RU" b="1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7751491"/>
                  </a:ext>
                </a:extLst>
              </a:tr>
              <a:tr h="1025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Поддерживать интерес детей к труду 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с помощью различных игровых моментов, проблемных ситуаций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04555381"/>
                  </a:ext>
                </a:extLst>
              </a:tr>
              <a:tr h="737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Развивать чувство значимости результата труда 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для ребенка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2668220"/>
                  </a:ext>
                </a:extLst>
              </a:tr>
              <a:tr h="1250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Поощрять, помогать детям во время трудовой деятельности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4879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102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400050"/>
            <a:ext cx="8246402" cy="6967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Проект решения педсовета</a:t>
            </a:r>
            <a:endParaRPr lang="ru-RU" dirty="0">
              <a:solidFill>
                <a:srgbClr val="B73C26"/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0CD70950-128B-44C5-B390-77319EE634B3}"/>
              </a:ext>
            </a:extLst>
          </p:cNvPr>
          <p:cNvSpPr/>
          <p:nvPr/>
        </p:nvSpPr>
        <p:spPr>
          <a:xfrm>
            <a:off x="1619428" y="1181100"/>
            <a:ext cx="8851722" cy="5054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ts val="1000"/>
              </a:spcBef>
              <a:buAutoNum type="arabicPeriod"/>
            </a:pPr>
            <a:r>
              <a:rPr lang="ru-RU" b="1" dirty="0"/>
              <a:t>Внести коррективы в перспективное планирование по трудовому воспитанию на текущий учебный год с учетом выявленных недочетов. </a:t>
            </a:r>
            <a:endParaRPr lang="ru-RU" dirty="0"/>
          </a:p>
          <a:p>
            <a:pPr marL="342900" indent="-342900">
              <a:spcBef>
                <a:spcPts val="1000"/>
              </a:spcBef>
              <a:buAutoNum type="arabicPeriod"/>
            </a:pPr>
            <a:r>
              <a:rPr lang="ru-RU" b="1" dirty="0"/>
              <a:t>Разработать технологические карты к разделу программы 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ru-RU" b="1" dirty="0"/>
              <a:t>для каждой возрастной группы. </a:t>
            </a:r>
            <a:endParaRPr lang="ru-RU" dirty="0"/>
          </a:p>
          <a:p>
            <a:pPr marL="342900" indent="-342900">
              <a:spcBef>
                <a:spcPts val="1000"/>
              </a:spcBef>
              <a:buAutoNum type="arabicPeriod"/>
            </a:pPr>
            <a:r>
              <a:rPr lang="ru-RU" b="1" dirty="0"/>
              <a:t>Составить карты наполняемости развивающей предметно-пространственной среды для каждой возрастной группы. </a:t>
            </a:r>
            <a:endParaRPr lang="ru-RU" dirty="0"/>
          </a:p>
          <a:p>
            <a:pPr marL="342900" indent="-342900">
              <a:spcBef>
                <a:spcPts val="1000"/>
              </a:spcBef>
              <a:buAutoNum type="arabicPeriod"/>
            </a:pPr>
            <a:r>
              <a:rPr lang="ru-RU" b="1" dirty="0"/>
              <a:t>Пополнить методический кабинет конспектами занятий, сценариями развлечений, родительских собраний. </a:t>
            </a:r>
            <a:endParaRPr lang="ru-RU" dirty="0"/>
          </a:p>
          <a:p>
            <a:pPr marL="342900" indent="-342900">
              <a:spcBef>
                <a:spcPts val="1000"/>
              </a:spcBef>
              <a:buAutoNum type="arabicPeriod"/>
            </a:pPr>
            <a:r>
              <a:rPr lang="ru-RU" b="1" dirty="0"/>
              <a:t>Составить памятки, разработать консультации, сценарии родительских собраний. </a:t>
            </a:r>
            <a:endParaRPr lang="ru-RU" dirty="0"/>
          </a:p>
          <a:p>
            <a:pPr marL="342900" indent="-342900">
              <a:spcBef>
                <a:spcPts val="1000"/>
              </a:spcBef>
              <a:buAutoNum type="arabicPeriod"/>
            </a:pPr>
            <a:r>
              <a:rPr lang="ru-RU" b="1" dirty="0"/>
              <a:t>Провести родительское собрание по проблеме взаимодействия ДОО и семьи в вопросе трудового воспитания детей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23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713" y="104502"/>
            <a:ext cx="8533675" cy="84087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800" b="1" dirty="0">
                <a:solidFill>
                  <a:srgbClr val="B73C26"/>
                </a:solidFill>
              </a:rPr>
              <a:t>Повестка педсовета</a:t>
            </a:r>
            <a:r>
              <a:rPr lang="ru-RU" b="1" dirty="0">
                <a:solidFill>
                  <a:srgbClr val="892D1C"/>
                </a:solidFill>
              </a:rPr>
              <a:t> </a:t>
            </a:r>
            <a:endParaRPr lang="ru-RU" dirty="0">
              <a:solidFill>
                <a:srgbClr val="892D1C"/>
              </a:solidFill>
            </a:endParaRPr>
          </a:p>
        </p:txBody>
      </p:sp>
      <p:graphicFrame>
        <p:nvGraphicFramePr>
          <p:cNvPr id="8" name="Схема 8">
            <a:extLst>
              <a:ext uri="{FF2B5EF4-FFF2-40B4-BE49-F238E27FC236}">
                <a16:creationId xmlns:a16="http://schemas.microsoft.com/office/drawing/2014/main" xmlns="" id="{0E1150FE-15BD-4B8B-9D36-33FCA2F23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450853"/>
              </p:ext>
            </p:extLst>
          </p:nvPr>
        </p:nvGraphicFramePr>
        <p:xfrm>
          <a:off x="1763713" y="698931"/>
          <a:ext cx="8984261" cy="5747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66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713" y="236538"/>
            <a:ext cx="8534400" cy="10903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3800" b="1" dirty="0">
                <a:solidFill>
                  <a:srgbClr val="B73C26"/>
                </a:solidFill>
              </a:rPr>
              <a:t>Недостатки в работе</a:t>
            </a:r>
            <a:r>
              <a:rPr lang="ru-RU" b="1" dirty="0">
                <a:solidFill>
                  <a:srgbClr val="B73C26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3200" b="1" dirty="0">
                <a:solidFill>
                  <a:srgbClr val="B73C26"/>
                </a:solidFill>
              </a:rPr>
              <a:t>по результатам тематической проверки</a:t>
            </a:r>
            <a:r>
              <a:rPr lang="ru-RU" sz="3200" b="1" dirty="0">
                <a:solidFill>
                  <a:srgbClr val="892D1C"/>
                </a:solidFill>
              </a:rPr>
              <a:t> </a:t>
            </a:r>
            <a:endParaRPr lang="ru-RU" sz="3200">
              <a:solidFill>
                <a:srgbClr val="892D1C"/>
              </a:solidFill>
            </a:endParaRPr>
          </a:p>
          <a:p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5FA51303-8739-4E9E-824D-5BB0D7415C8E}"/>
              </a:ext>
            </a:extLst>
          </p:cNvPr>
          <p:cNvSpPr/>
          <p:nvPr/>
        </p:nvSpPr>
        <p:spPr>
          <a:xfrm>
            <a:off x="1637919" y="1752600"/>
            <a:ext cx="3869582" cy="2803525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Трудовому воспитанию </a:t>
            </a:r>
          </a:p>
          <a:p>
            <a:pPr algn="ctr"/>
            <a:r>
              <a:rPr lang="ru-RU" sz="2800" b="1" dirty="0"/>
              <a:t>в ДОО уделяется недостаточное внимание</a:t>
            </a:r>
          </a:p>
          <a:p>
            <a:pPr algn="ctr"/>
            <a:endParaRPr lang="ru-RU" sz="2400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1010D963-AC06-4044-A743-CABF6FA32589}"/>
              </a:ext>
            </a:extLst>
          </p:cNvPr>
          <p:cNvSpPr/>
          <p:nvPr/>
        </p:nvSpPr>
        <p:spPr>
          <a:xfrm>
            <a:off x="6256471" y="3333750"/>
            <a:ext cx="3905085" cy="280193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/>
              <a:t>Трудовая деятельность дошкольников эпизодическая </a:t>
            </a:r>
            <a:endParaRPr lang="ru-RU" dirty="0"/>
          </a:p>
          <a:p>
            <a:pPr algn="ctr"/>
            <a:r>
              <a:rPr lang="ru-RU" sz="2800" b="1" dirty="0"/>
              <a:t>и не приносит им удовольствия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76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550" y="142875"/>
            <a:ext cx="8534400" cy="98316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sz="3800" b="1" dirty="0">
                <a:solidFill>
                  <a:srgbClr val="B73C26"/>
                </a:solidFill>
              </a:rPr>
              <a:t>Разделы папки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3800" b="1" dirty="0">
                <a:solidFill>
                  <a:srgbClr val="B73C26"/>
                </a:solidFill>
              </a:rPr>
              <a:t>«Трудовое воспитание»</a:t>
            </a:r>
            <a:r>
              <a:rPr lang="ru-RU" sz="3800" b="1" dirty="0"/>
              <a:t> </a:t>
            </a:r>
            <a:endParaRPr lang="ru-RU" sz="3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Схема 4">
            <a:extLst>
              <a:ext uri="{FF2B5EF4-FFF2-40B4-BE49-F238E27FC236}">
                <a16:creationId xmlns:a16="http://schemas.microsoft.com/office/drawing/2014/main" xmlns="" id="{3F735513-03CB-4073-9AEE-952E295892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396417"/>
              </p:ext>
            </p:extLst>
          </p:nvPr>
        </p:nvGraphicFramePr>
        <p:xfrm>
          <a:off x="1732850" y="1524000"/>
          <a:ext cx="8666162" cy="5036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024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646" y="640712"/>
            <a:ext cx="8534400" cy="12329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Модель развития трудовой деятельности дошкольников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3B6D197A-4F0A-4FE6-ACEF-0E3B125CA860}"/>
              </a:ext>
            </a:extLst>
          </p:cNvPr>
          <p:cNvSpPr/>
          <p:nvPr/>
        </p:nvSpPr>
        <p:spPr>
          <a:xfrm>
            <a:off x="1577975" y="1838325"/>
            <a:ext cx="2432050" cy="1199483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Игра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3F2227CC-11F2-4B15-A488-881CDC354F87}"/>
              </a:ext>
            </a:extLst>
          </p:cNvPr>
          <p:cNvSpPr/>
          <p:nvPr/>
        </p:nvSpPr>
        <p:spPr>
          <a:xfrm>
            <a:off x="7940923" y="3609975"/>
            <a:ext cx="2979490" cy="258603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  <a:p>
            <a:pPr algn="ctr"/>
            <a:r>
              <a:rPr lang="ru-RU" b="1" dirty="0"/>
              <a:t>Формирование простейших представлений </a:t>
            </a:r>
          </a:p>
          <a:p>
            <a:pPr algn="ctr"/>
            <a:r>
              <a:rPr lang="ru-RU" b="1" dirty="0"/>
              <a:t>о труде, трудовых процессах, необходимых инструментах </a:t>
            </a:r>
          </a:p>
          <a:p>
            <a:pPr algn="ctr"/>
            <a:r>
              <a:rPr lang="ru-RU" b="1" dirty="0"/>
              <a:t>в игровой деятельности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FCDE9522-A3EB-416D-8D6F-EAA7A206B485}"/>
              </a:ext>
            </a:extLst>
          </p:cNvPr>
          <p:cNvSpPr/>
          <p:nvPr/>
        </p:nvSpPr>
        <p:spPr>
          <a:xfrm>
            <a:off x="4608513" y="3609975"/>
            <a:ext cx="2824667" cy="262255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Расширение </a:t>
            </a:r>
          </a:p>
          <a:p>
            <a:pPr algn="ctr"/>
            <a:r>
              <a:rPr lang="ru-RU" b="1" dirty="0"/>
              <a:t>и применение полученных знаний, формирование первичных навыков трудовых действий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57F6C7F8-0FF3-43D5-BE99-B873E12DCD66}"/>
              </a:ext>
            </a:extLst>
          </p:cNvPr>
          <p:cNvSpPr/>
          <p:nvPr/>
        </p:nvSpPr>
        <p:spPr>
          <a:xfrm>
            <a:off x="1086593" y="3609975"/>
            <a:ext cx="3059957" cy="258603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/>
              <a:t>Реализация имеющихся знаний </a:t>
            </a:r>
          </a:p>
          <a:p>
            <a:pPr algn="ctr"/>
            <a:r>
              <a:rPr lang="ru-RU" b="1" dirty="0"/>
              <a:t>и умений, совершенствование приобретенных навыков трудовых действий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50CB6759-CD1D-4083-A1CD-0DEEE518948E}"/>
              </a:ext>
            </a:extLst>
          </p:cNvPr>
          <p:cNvSpPr/>
          <p:nvPr/>
        </p:nvSpPr>
        <p:spPr>
          <a:xfrm>
            <a:off x="8045450" y="1838325"/>
            <a:ext cx="2753065" cy="1141413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  <a:p>
            <a:pPr algn="ctr"/>
            <a:r>
              <a:rPr lang="ru-RU" b="1" dirty="0"/>
              <a:t>Наблюдения, художественная литература, беседы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12CA54A9-6ECF-4792-8E8B-39958A672CB5}"/>
              </a:ext>
            </a:extLst>
          </p:cNvPr>
          <p:cNvSpPr/>
          <p:nvPr/>
        </p:nvSpPr>
        <p:spPr>
          <a:xfrm>
            <a:off x="4762500" y="1838325"/>
            <a:ext cx="2597150" cy="116306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  <a:p>
            <a:pPr algn="ctr"/>
            <a:r>
              <a:rPr lang="ru-RU" b="1" dirty="0"/>
              <a:t>Простейшие трудовые </a:t>
            </a:r>
            <a:endParaRPr lang="ru-RU"/>
          </a:p>
          <a:p>
            <a:pPr algn="ctr"/>
            <a:r>
              <a:rPr lang="ru-RU" b="1" dirty="0"/>
              <a:t>действия</a:t>
            </a:r>
            <a:endParaRPr lang="ru-RU"/>
          </a:p>
          <a:p>
            <a:pPr algn="ctr"/>
            <a:endParaRPr lang="ru-RU" dirty="0"/>
          </a:p>
        </p:txBody>
      </p:sp>
      <p:sp>
        <p:nvSpPr>
          <p:cNvPr id="14" name="Стрелка: влево-вправо 13">
            <a:extLst>
              <a:ext uri="{FF2B5EF4-FFF2-40B4-BE49-F238E27FC236}">
                <a16:creationId xmlns:a16="http://schemas.microsoft.com/office/drawing/2014/main" xmlns="" id="{BFF58FAC-3C26-47FD-8ECB-C42CDB2EC70B}"/>
              </a:ext>
            </a:extLst>
          </p:cNvPr>
          <p:cNvSpPr/>
          <p:nvPr/>
        </p:nvSpPr>
        <p:spPr>
          <a:xfrm>
            <a:off x="4013200" y="2241550"/>
            <a:ext cx="776875" cy="342900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лево-вправо 14">
            <a:extLst>
              <a:ext uri="{FF2B5EF4-FFF2-40B4-BE49-F238E27FC236}">
                <a16:creationId xmlns:a16="http://schemas.microsoft.com/office/drawing/2014/main" xmlns="" id="{41964E0E-C971-4FC1-BF7A-166DD67FD1B7}"/>
              </a:ext>
            </a:extLst>
          </p:cNvPr>
          <p:cNvSpPr/>
          <p:nvPr/>
        </p:nvSpPr>
        <p:spPr>
          <a:xfrm>
            <a:off x="7351878" y="2241955"/>
            <a:ext cx="717693" cy="341885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лево-вправо 15">
            <a:extLst>
              <a:ext uri="{FF2B5EF4-FFF2-40B4-BE49-F238E27FC236}">
                <a16:creationId xmlns:a16="http://schemas.microsoft.com/office/drawing/2014/main" xmlns="" id="{4A1EF78D-C514-440F-8431-20B7CD341BD9}"/>
              </a:ext>
            </a:extLst>
          </p:cNvPr>
          <p:cNvSpPr/>
          <p:nvPr/>
        </p:nvSpPr>
        <p:spPr>
          <a:xfrm rot="5460000">
            <a:off x="2447126" y="3176392"/>
            <a:ext cx="617207" cy="293674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лево-вправо 16">
            <a:extLst>
              <a:ext uri="{FF2B5EF4-FFF2-40B4-BE49-F238E27FC236}">
                <a16:creationId xmlns:a16="http://schemas.microsoft.com/office/drawing/2014/main" xmlns="" id="{B1C76C66-E688-4303-88B2-A2DB638AB947}"/>
              </a:ext>
            </a:extLst>
          </p:cNvPr>
          <p:cNvSpPr/>
          <p:nvPr/>
        </p:nvSpPr>
        <p:spPr>
          <a:xfrm rot="16140000">
            <a:off x="5803863" y="3153310"/>
            <a:ext cx="622531" cy="327827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лево-вправо 17">
            <a:extLst>
              <a:ext uri="{FF2B5EF4-FFF2-40B4-BE49-F238E27FC236}">
                <a16:creationId xmlns:a16="http://schemas.microsoft.com/office/drawing/2014/main" xmlns="" id="{0D26EA85-B5F9-4BB5-AB57-95CB8C42ACBC}"/>
              </a:ext>
            </a:extLst>
          </p:cNvPr>
          <p:cNvSpPr/>
          <p:nvPr/>
        </p:nvSpPr>
        <p:spPr>
          <a:xfrm rot="16140000">
            <a:off x="9125625" y="3147357"/>
            <a:ext cx="647855" cy="292654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52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375" y="269875"/>
            <a:ext cx="8591550" cy="99696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b="1" dirty="0">
                <a:solidFill>
                  <a:srgbClr val="B73C26"/>
                </a:solidFill>
              </a:rPr>
              <a:t>Чтобы правильно организовать трудовую деятельность детей </a:t>
            </a:r>
            <a:endParaRPr lang="ru-RU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6" name="Схема 6">
            <a:extLst>
              <a:ext uri="{FF2B5EF4-FFF2-40B4-BE49-F238E27FC236}">
                <a16:creationId xmlns:a16="http://schemas.microsoft.com/office/drawing/2014/main" xmlns="" id="{A9D59EA7-B9D1-4962-9B6D-1D99D6753E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7799969"/>
              </p:ext>
            </p:extLst>
          </p:nvPr>
        </p:nvGraphicFramePr>
        <p:xfrm>
          <a:off x="1864187" y="1505331"/>
          <a:ext cx="8333913" cy="5270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344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400050"/>
            <a:ext cx="8424862" cy="11391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3800" b="1" dirty="0">
                <a:solidFill>
                  <a:srgbClr val="B73C26"/>
                </a:solidFill>
              </a:rPr>
              <a:t>Что должны испытывать дети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3800" b="1" dirty="0">
                <a:solidFill>
                  <a:srgbClr val="B73C26"/>
                </a:solidFill>
              </a:rPr>
              <a:t>в процессе труда</a:t>
            </a:r>
            <a:endParaRPr lang="ru-RU" sz="3800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713D0BFD-1A76-4032-BED4-3C4657571013}"/>
              </a:ext>
            </a:extLst>
          </p:cNvPr>
          <p:cNvSpPr/>
          <p:nvPr/>
        </p:nvSpPr>
        <p:spPr>
          <a:xfrm>
            <a:off x="774602" y="1917791"/>
            <a:ext cx="5138517" cy="33073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Чувство удовлетворения, гордости </a:t>
            </a:r>
            <a:endParaRPr lang="ru-RU" sz="2400" dirty="0"/>
          </a:p>
          <a:p>
            <a:pPr algn="ctr"/>
            <a:r>
              <a:rPr lang="ru-RU" sz="2400" b="1" dirty="0"/>
              <a:t>за себя и своих сверстников</a:t>
            </a:r>
            <a:r>
              <a:rPr lang="ru-RU" sz="2400" dirty="0"/>
              <a:t> 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AB2EE05A-0884-4D32-82E7-34326ED96404}"/>
              </a:ext>
            </a:extLst>
          </p:cNvPr>
          <p:cNvSpPr/>
          <p:nvPr/>
        </p:nvSpPr>
        <p:spPr>
          <a:xfrm>
            <a:off x="6775268" y="2708366"/>
            <a:ext cx="5090288" cy="351280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/>
              <a:t>Положительные эмоции</a:t>
            </a:r>
            <a:r>
              <a:rPr lang="ru-RU" sz="2800" b="1" dirty="0"/>
              <a:t> </a:t>
            </a:r>
            <a:endParaRPr lang="ru-RU" dirty="0"/>
          </a:p>
        </p:txBody>
      </p:sp>
      <p:pic>
        <p:nvPicPr>
          <p:cNvPr id="10" name="Рисунок 5" descr="Action+MCFR.png">
            <a:extLst>
              <a:ext uri="{FF2B5EF4-FFF2-40B4-BE49-F238E27FC236}">
                <a16:creationId xmlns:a16="http://schemas.microsoft.com/office/drawing/2014/main" xmlns="" id="{C7046395-F876-44BA-97BD-B867CCC18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692" y="6477498"/>
            <a:ext cx="2257137" cy="2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68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63" y="257175"/>
            <a:ext cx="8424862" cy="99742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B73C26"/>
                </a:solidFill>
              </a:rPr>
              <a:t>Пословицы и поговорки о труде</a:t>
            </a:r>
            <a:endParaRPr lang="ru-RU" b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758147-00BA-4197-A89E-16F08D554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254" y="1909083"/>
            <a:ext cx="9340850" cy="536676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800" b="1" dirty="0"/>
              <a:t>Скучен день до вечера, коли делать нечего. </a:t>
            </a:r>
          </a:p>
          <a:p>
            <a:pPr>
              <a:buFont typeface="Wingdings 3"/>
            </a:pPr>
            <a:r>
              <a:rPr lang="ru-RU" sz="2800" b="1" dirty="0"/>
              <a:t>Лень, отвори дверь! </a:t>
            </a:r>
            <a:r>
              <a:rPr lang="en-US" dirty="0">
                <a:solidFill>
                  <a:schemeClr val="tx1"/>
                </a:solidFill>
                <a:latin typeface="+mn-ea"/>
                <a:cs typeface="+mn-ea"/>
              </a:rPr>
              <a:t/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ru-RU" sz="2800" b="1" dirty="0"/>
              <a:t>– Хоть сгорю, да не отворю. </a:t>
            </a:r>
            <a:endParaRPr lang="ru-RU" sz="2800" b="1" dirty="0">
              <a:solidFill>
                <a:schemeClr val="tx1"/>
              </a:solidFill>
            </a:endParaRPr>
          </a:p>
          <a:p>
            <a:pPr>
              <a:buFont typeface="Wingdings 3"/>
            </a:pPr>
            <a:r>
              <a:rPr lang="ru-RU" sz="2800" b="1" dirty="0"/>
              <a:t>Не потрудиться, так и хлеба не родится. </a:t>
            </a:r>
            <a:endParaRPr lang="ru-RU" sz="2800" b="1" dirty="0">
              <a:solidFill>
                <a:schemeClr val="tx1"/>
              </a:solidFill>
            </a:endParaRPr>
          </a:p>
          <a:p>
            <a:pPr>
              <a:buFont typeface="Wingdings 3"/>
            </a:pPr>
            <a:r>
              <a:rPr lang="ru-RU" sz="2800" b="1" dirty="0"/>
              <a:t>Пошло дело на лад – и сам ему рад! </a:t>
            </a:r>
            <a:endParaRPr lang="ru-RU" sz="2800" b="1" dirty="0">
              <a:solidFill>
                <a:schemeClr val="tx1"/>
              </a:solidFill>
            </a:endParaRPr>
          </a:p>
          <a:p>
            <a:pPr>
              <a:buFont typeface="Wingdings 3"/>
            </a:pPr>
            <a:r>
              <a:rPr lang="ru-RU" sz="2800" b="1" dirty="0"/>
              <a:t>Не бравшись за топор, избы не срубишь</a:t>
            </a:r>
            <a:r>
              <a:rPr lang="ru-RU" sz="2800" b="1" dirty="0">
                <a:solidFill>
                  <a:srgbClr val="404040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  <a:p>
            <a:pPr>
              <a:buFont typeface="Wingdings 3"/>
            </a:pPr>
            <a:r>
              <a:rPr lang="ru-RU" sz="2800" b="1" dirty="0"/>
              <a:t>Муравей не велик, а горы копает. </a:t>
            </a:r>
            <a:endParaRPr lang="ru-RU" sz="2800" b="1" dirty="0">
              <a:solidFill>
                <a:schemeClr val="tx1"/>
              </a:solidFill>
            </a:endParaRPr>
          </a:p>
          <a:p>
            <a:pPr>
              <a:buFont typeface="Wingdings 3"/>
            </a:pPr>
            <a:r>
              <a:rPr lang="ru-RU" sz="2800" b="1" dirty="0"/>
              <a:t>Работай до поту, так и поешь в охоту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7" name="Рисунок 5" descr="Action+MCFR.png">
            <a:extLst>
              <a:ext uri="{FF2B5EF4-FFF2-40B4-BE49-F238E27FC236}">
                <a16:creationId xmlns:a16="http://schemas.microsoft.com/office/drawing/2014/main" xmlns="" id="{A52AE27F-4DAA-4016-AAF3-1443ED28E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630" y="6415237"/>
            <a:ext cx="2257137" cy="2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3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57EE-616A-4F08-8747-41AF7C0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398" y="684689"/>
            <a:ext cx="8424862" cy="12106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B73C26"/>
                </a:solidFill>
              </a:rPr>
              <a:t/>
            </a:r>
            <a:br>
              <a:rPr lang="ru-RU" b="1" dirty="0" smtClean="0">
                <a:solidFill>
                  <a:srgbClr val="B73C26"/>
                </a:solidFill>
              </a:rPr>
            </a:br>
            <a:r>
              <a:rPr lang="ru-RU" b="1" dirty="0">
                <a:solidFill>
                  <a:srgbClr val="B73C26"/>
                </a:solidFill>
              </a:rPr>
              <a:t/>
            </a:r>
            <a:br>
              <a:rPr lang="ru-RU" b="1" dirty="0">
                <a:solidFill>
                  <a:srgbClr val="B73C26"/>
                </a:solidFill>
              </a:rPr>
            </a:br>
            <a:r>
              <a:rPr lang="ru-RU" b="1" dirty="0" smtClean="0">
                <a:solidFill>
                  <a:srgbClr val="B73C26"/>
                </a:solidFill>
              </a:rPr>
              <a:t/>
            </a:r>
            <a:br>
              <a:rPr lang="ru-RU" b="1" dirty="0" smtClean="0">
                <a:solidFill>
                  <a:srgbClr val="B73C26"/>
                </a:solidFill>
              </a:rPr>
            </a:br>
            <a:r>
              <a:rPr lang="ru-RU" sz="4000" b="1" dirty="0" smtClean="0">
                <a:solidFill>
                  <a:srgbClr val="B73C26"/>
                </a:solidFill>
              </a:rPr>
              <a:t>Затруднения </a:t>
            </a:r>
            <a:r>
              <a:rPr lang="ru-RU" sz="4000" b="1" dirty="0">
                <a:solidFill>
                  <a:srgbClr val="B73C26"/>
                </a:solidFill>
              </a:rPr>
              <a:t>в ходе организации трудовой деятельности дошкольников</a:t>
            </a:r>
            <a:endParaRPr lang="ru-RU" sz="4000" dirty="0">
              <a:solidFill>
                <a:srgbClr val="B73C26"/>
              </a:solidFill>
            </a:endParaRPr>
          </a:p>
          <a:p>
            <a:endParaRPr lang="ru-RU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6F1856C4-BA61-4C87-8A8B-BAD202AC8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378943"/>
              </p:ext>
            </p:extLst>
          </p:nvPr>
        </p:nvGraphicFramePr>
        <p:xfrm>
          <a:off x="1545805" y="1290003"/>
          <a:ext cx="9549115" cy="497808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48597">
                  <a:extLst>
                    <a:ext uri="{9D8B030D-6E8A-4147-A177-3AD203B41FA5}">
                      <a16:colId xmlns:a16="http://schemas.microsoft.com/office/drawing/2014/main" xmlns="" val="360117095"/>
                    </a:ext>
                  </a:extLst>
                </a:gridCol>
                <a:gridCol w="7300518">
                  <a:extLst>
                    <a:ext uri="{9D8B030D-6E8A-4147-A177-3AD203B41FA5}">
                      <a16:colId xmlns:a16="http://schemas.microsoft.com/office/drawing/2014/main" xmlns="" val="1308320861"/>
                    </a:ext>
                  </a:extLst>
                </a:gridCol>
              </a:tblGrid>
              <a:tr h="47970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dirty="0">
                          <a:effectLst/>
                        </a:rPr>
                        <a:t>Затруднение 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dirty="0">
                          <a:effectLst/>
                        </a:rPr>
                        <a:t>Что делать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14473532"/>
                  </a:ext>
                </a:extLst>
              </a:tr>
              <a:tr h="428625">
                <a:tc rowSpan="8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ru-RU" sz="1800" dirty="0">
                        <a:effectLst/>
                      </a:endParaRPr>
                    </a:p>
                    <a:p>
                      <a:pPr lvl="0">
                        <a:lnSpc>
                          <a:spcPts val="15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Не получается мотивировать </a:t>
                      </a:r>
                    </a:p>
                    <a:p>
                      <a:pPr lvl="0">
                        <a:lnSpc>
                          <a:spcPts val="1500"/>
                        </a:lnSpc>
                        <a:buNone/>
                      </a:pPr>
                      <a:r>
                        <a:rPr lang="ru-RU" sz="1800" dirty="0">
                          <a:effectLst/>
                        </a:rPr>
                        <a:t>детей к трудовой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Моделировать различные игровые ситуации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21061705"/>
                  </a:ext>
                </a:extLst>
              </a:tr>
              <a:tr h="447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Использовать привлекательное оборудование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9078586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Организовывать совместный со взрослыми и другими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детьми труд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22013109"/>
                  </a:ext>
                </a:extLst>
              </a:tr>
              <a:tr h="704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Поддерживать положительные эмоции от общения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effectLst/>
                        </a:rPr>
                        <a:t>во время трудовых действий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38390161"/>
                  </a:ext>
                </a:extLst>
              </a:tr>
              <a:tr h="469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Развивать интерес к овладению новыми навыками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11106939"/>
                  </a:ext>
                </a:extLst>
              </a:tr>
              <a:tr h="742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Распределять обязанности среди участников совместного труда, чтобы каждый ребенок их понимал и осознавал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76308474"/>
                  </a:ext>
                </a:extLst>
              </a:tr>
              <a:tr h="469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Показывать важность и необходимость результата труда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16777222"/>
                  </a:ext>
                </a:extLst>
              </a:tr>
              <a:tr h="479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</a:rPr>
                        <a:t>Формировать желание оказывать помощь или учить кого-либо трудовому процессу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50523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36229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590</Words>
  <Application>Microsoft Office PowerPoint</Application>
  <PresentationFormat>Широкоэкранный</PresentationFormat>
  <Paragraphs>154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Wingdings 3</vt:lpstr>
      <vt:lpstr>Ретро</vt:lpstr>
      <vt:lpstr>Педагогический совет  на тему «Анализ работы  по трудовому воспитанию детей в ДОО»  </vt:lpstr>
      <vt:lpstr>Повестка педсовета </vt:lpstr>
      <vt:lpstr> Недостатки в работе  по результатам тематической проверки  </vt:lpstr>
      <vt:lpstr>Разделы папки  «Трудовое воспитание»  </vt:lpstr>
      <vt:lpstr>Модель развития трудовой деятельности дошкольников </vt:lpstr>
      <vt:lpstr> Чтобы правильно организовать трудовую деятельность детей  </vt:lpstr>
      <vt:lpstr> Что должны испытывать дети  в процессе труда </vt:lpstr>
      <vt:lpstr>Пословицы и поговорки о труде</vt:lpstr>
      <vt:lpstr>   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     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Затруднения в ходе организации трудовой деятельности дошкольников </vt:lpstr>
      <vt:lpstr>Проект решения педсовета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VKot</dc:creator>
  <cp:lastModifiedBy>Андрей Ворончихин</cp:lastModifiedBy>
  <cp:revision>6</cp:revision>
  <dcterms:modified xsi:type="dcterms:W3CDTF">2019-05-08T11:51:05Z</dcterms:modified>
</cp:coreProperties>
</file>